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70" r:id="rId6"/>
    <p:sldId id="260" r:id="rId7"/>
    <p:sldId id="273" r:id="rId8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DE"/>
    <a:srgbClr val="EB5E4C"/>
    <a:srgbClr val="F8E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2"/>
    <p:restoredTop sz="85238"/>
  </p:normalViewPr>
  <p:slideViewPr>
    <p:cSldViewPr snapToGrid="0">
      <p:cViewPr varScale="1">
        <p:scale>
          <a:sx n="108" d="100"/>
          <a:sy n="108" d="100"/>
        </p:scale>
        <p:origin x="1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B9C7E-4327-8A4A-9485-41EC958D79D6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23A99-9B7B-8646-B1A2-84DD4CCCCA8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86595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4424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Tobias Storch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föds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Stockholm 1974. Han gillar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musik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hänga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med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kompisar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segla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Under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seglingstur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13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år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gammal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kapsejsar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båten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vilket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resulterar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Tobias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får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blåmärken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över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kroppen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Ovanligt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stora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blåmärken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4000" dirty="0"/>
            </a:b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48787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Hans mamma tar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honom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till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vårdcentralen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Och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efter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många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många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prover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får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beskedet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Tobias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har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dödlig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blodsjukdom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Men den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går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bota, om man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lyckas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hitta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matchande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givare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för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stamcellsdonation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GB" sz="5400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93530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Många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Tobias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familj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släkt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testas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men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ingen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matchar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Istället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börjar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läkarna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internationella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stamcellsregister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men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hitta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matchning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väldigt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svårt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Åren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går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Tobias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fyller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14,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fyller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15,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fyller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16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år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Han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familj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väntar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väntar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sig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motvilligt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leva med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sjukdomen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samtidigt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försöker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hålla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hoppet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uppe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4000" b="0" dirty="0">
                <a:effectLst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efter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flera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års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väntan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orkar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Tobias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kropp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mer.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Sökandet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efter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match tog för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lång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17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år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gammal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dör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Tobias.  </a:t>
            </a:r>
            <a:endParaRPr lang="en-GB" sz="4000" b="0" dirty="0">
              <a:effectLst/>
            </a:endParaRPr>
          </a:p>
          <a:p>
            <a:pPr>
              <a:buNone/>
            </a:pPr>
            <a:br>
              <a:rPr lang="en-GB" sz="4000" dirty="0"/>
            </a:br>
            <a:endParaRPr lang="en-GB" sz="2800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0585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DE1CD-93E3-B5B0-5BBF-4B369866C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2E52F5-52E8-6E81-1638-8CE1183BB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8ED488-29FC-843C-C543-F6588237B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Året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efter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Tobias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bortgång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1992,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grundar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föräldrar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Tobiasregistret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till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minne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sin son.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Tobiasregistrets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uppgift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matcha patient med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lämplig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givare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Sverige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utomlands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Det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blir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Nordens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första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register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idag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Sveriges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nationella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register för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stamcellsdonation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Sedan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dess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har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Tobiasregistret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räddat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många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liv tack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vare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människor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registrerat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sig för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stamcellsdonation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Kanske hade man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även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kunnat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rädda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Tobias – om det hade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funnits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tidigare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rtl="0"/>
            <a:endParaRPr lang="en-GB" sz="2800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48C6D-D507-2A12-8E23-7B75F34FD0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29566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 trots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Tobiasregistret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personer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få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vänta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flera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år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på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matchande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givare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det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fortfarande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många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hinner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få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hjälp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För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hjälpa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behövs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många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registret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19152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9759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ADE64-CABE-E113-2D9A-7E4166A62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6FBDC-7508-D5F8-62EE-4A1BE67D1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6D204-B24C-1C0C-816F-B438C167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56886-69EB-1E50-448C-13227AA64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82922-1224-EB69-45B9-B4547C27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717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E55C8-C7E5-59EC-F961-EABB6EB76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A5549-83F2-18A7-4FEA-D2F979E06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75807-D54A-71D4-2FC6-E355CCCFF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8D72E-C8B0-C1CB-B3FE-2DF7DF27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3E68B-238B-43BB-F8C8-A58E6D43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6247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49C51F-4E1E-0533-8C8E-11D63FC5B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8523D-6C92-7403-5C48-4EFF0D344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9CF76-1620-E4D5-3988-1E3A0F68A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D9687-EBED-91BE-3BB8-1C981B73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9EBD3-975B-8183-3C53-B62E607B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5987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2DF45-FB2F-54E2-C882-2CD462AC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ADF34-87F1-1532-D270-3F926F967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32832-59EB-E087-0E07-55BE964DC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2D2DA-D72C-6B57-2183-0A7A9D1D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057EE-6D2E-894D-927F-32085F2D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6567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AC5CA-5BB7-B79E-2860-BA9B2550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273BA-B418-2B9D-C1D3-D2FEABE0C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77634-76FB-7C08-0352-C12A5ACCB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C3C15-32FB-07D1-ACB9-C9B5BEA0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A2C73-B43A-8132-C1B9-4EB914A5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6930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D0DB2-45D0-8990-3898-808A448D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FD082-577B-3C2D-600E-92C829CDA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918F7-2C3B-6021-92BC-A4ACCFEEB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9C9B9-BD5A-72A0-8E42-988FD49F9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F1232-DC43-073A-F9CF-E5121715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917C1-1E70-EE8D-6EBD-B3C6328F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312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62B1B-0850-4D8E-81EC-71BF94D8B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80689-8FFC-8CAD-0AAD-7E85C05D5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832FD-B21D-1E66-8523-C23C01DBA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DF27C-9C84-0970-26EC-AFA7D8A95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3E784-45D7-6B77-DE96-5F7AC2B982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C0B14-53CE-882D-4FCC-86168BB4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03D5BD-C851-63F4-1C42-E1D7AA37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284B8-BB2C-49CF-FD97-545EB06A8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4033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F151E-F919-89D2-FB3B-E7599F9E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5591F0-06D7-8A7D-72D4-F49B5D4DA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04A2D-0E01-D00E-3737-CB3A8D61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D67FE-68A9-9319-9A2B-10E8BD64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4595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A45FE-DE9C-5D35-A2E7-08D3C9CF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626DB-A01D-3B1A-A8FC-99A70CA5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29C3C-1DC2-17C7-4A80-E94F51F6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2588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A608-28C1-D202-1372-ACC7BDDE8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9B0B3-E0C0-A40B-7D7A-508980623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46EAC-E643-CB82-4222-342C79B95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0F707-D218-906C-AAD7-26DA1932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3F005-B0D6-E467-3E04-FCAC6C3B2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8C0CB-B1E7-36DD-DEDF-5A2364DE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97755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549B-BDE9-769E-AF55-7622FB8C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BF58B-8C77-A040-5A62-5BB365708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284D8-8B78-6299-5916-4FEE10252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F73E6-BADE-4FE8-8035-A5B551889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F5761-5629-D7F4-E023-1EA62CC50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6E078-D4CB-3397-66FE-3652069C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2700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69F065-56E9-C6AB-797A-608E463A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EE8EF-6479-E83A-3547-68E015492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1044D-60A4-1348-ACCC-281627F64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A16A7-8FD5-8C6D-9BE4-BEC8C43D5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DBA83-A26C-40D5-A503-666B0CD3C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218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Fi0tZv_5w-A?si=dML7PUTlUY6WVK9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05A49-C2AA-6898-44AD-8419B510B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E19B8D-10E2-E20A-F933-E01DEE559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VO_SLIDE_1_wav">
            <a:hlinkClick r:id="" action="ppaction://media"/>
            <a:extLst>
              <a:ext uri="{FF2B5EF4-FFF2-40B4-BE49-F238E27FC236}">
                <a16:creationId xmlns:a16="http://schemas.microsoft.com/office/drawing/2014/main" id="{C303BFD9-F229-E808-713F-053298764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679" y="96591"/>
            <a:ext cx="376835" cy="37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5E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945418-FD03-E118-C654-442BFC5D1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04"/>
            <a:ext cx="12192000" cy="68571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31EEF6-0160-2959-996F-A13F92EE270D}"/>
              </a:ext>
            </a:extLst>
          </p:cNvPr>
          <p:cNvSpPr/>
          <p:nvPr/>
        </p:nvSpPr>
        <p:spPr>
          <a:xfrm>
            <a:off x="1482297" y="972066"/>
            <a:ext cx="3543300" cy="5334000"/>
          </a:xfrm>
          <a:prstGeom prst="rect">
            <a:avLst/>
          </a:prstGeom>
          <a:solidFill>
            <a:srgbClr val="FFE3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FF2F84-85F1-8709-944B-75E6DE90AE6B}"/>
              </a:ext>
            </a:extLst>
          </p:cNvPr>
          <p:cNvSpPr/>
          <p:nvPr/>
        </p:nvSpPr>
        <p:spPr>
          <a:xfrm>
            <a:off x="6635065" y="984423"/>
            <a:ext cx="3543300" cy="5334000"/>
          </a:xfrm>
          <a:prstGeom prst="rect">
            <a:avLst/>
          </a:prstGeom>
          <a:solidFill>
            <a:srgbClr val="FFE3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CD75B7-A981-F8A3-C735-24D3033FB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2895" y="762000"/>
            <a:ext cx="3543300" cy="533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4C11CA-60DD-A264-8D01-7A082AFA1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5070" y="762000"/>
            <a:ext cx="3564548" cy="5334000"/>
          </a:xfrm>
          <a:prstGeom prst="rect">
            <a:avLst/>
          </a:prstGeom>
        </p:spPr>
      </p:pic>
      <p:pic>
        <p:nvPicPr>
          <p:cNvPr id="2" name="VO_Slide_2_">
            <a:hlinkClick r:id="" action="ppaction://media"/>
            <a:extLst>
              <a:ext uri="{FF2B5EF4-FFF2-40B4-BE49-F238E27FC236}">
                <a16:creationId xmlns:a16="http://schemas.microsoft.com/office/drawing/2014/main" id="{55FE2276-2C5D-3104-26AC-0B8D397F8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205" y="131574"/>
            <a:ext cx="419270" cy="4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244EF2-176D-C9DE-24D5-6224885B3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ABACDD-F497-4264-4EFC-42A831974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37" y="786986"/>
            <a:ext cx="5194300" cy="528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B168D1-0785-BE2B-17E8-2212BD66F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174" y="912815"/>
            <a:ext cx="4203700" cy="4267200"/>
          </a:xfrm>
          <a:prstGeom prst="rect">
            <a:avLst/>
          </a:prstGeom>
        </p:spPr>
      </p:pic>
      <p:pic>
        <p:nvPicPr>
          <p:cNvPr id="2" name="VO_Slide_3">
            <a:hlinkClick r:id="" action="ppaction://media"/>
            <a:extLst>
              <a:ext uri="{FF2B5EF4-FFF2-40B4-BE49-F238E27FC236}">
                <a16:creationId xmlns:a16="http://schemas.microsoft.com/office/drawing/2014/main" id="{5DEEDCDA-F016-6AEF-BBA9-8AA76DC24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350" y="121185"/>
            <a:ext cx="416399" cy="4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BFDBF8-E5A1-4789-E305-94FA11A5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standing on a boat&#10;&#10;AI-generated content may be incorrect.">
            <a:extLst>
              <a:ext uri="{FF2B5EF4-FFF2-40B4-BE49-F238E27FC236}">
                <a16:creationId xmlns:a16="http://schemas.microsoft.com/office/drawing/2014/main" id="{CDFA1724-E496-B104-8495-1F4FB6ED84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05" b="124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VO_Slide___4">
            <a:hlinkClick r:id="" action="ppaction://media"/>
            <a:extLst>
              <a:ext uri="{FF2B5EF4-FFF2-40B4-BE49-F238E27FC236}">
                <a16:creationId xmlns:a16="http://schemas.microsoft.com/office/drawing/2014/main" id="{678EAABD-C7D2-C517-5C8C-430B927F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912" y="99151"/>
            <a:ext cx="436999" cy="4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0B238A-1160-C729-D769-776B9C2F4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36"/>
            <a:ext cx="12204357" cy="6864121"/>
          </a:xfrm>
          <a:prstGeom prst="rect">
            <a:avLst/>
          </a:prstGeom>
        </p:spPr>
      </p:pic>
      <p:pic>
        <p:nvPicPr>
          <p:cNvPr id="3" name="VO_slide_5__">
            <a:hlinkClick r:id="" action="ppaction://media"/>
            <a:extLst>
              <a:ext uri="{FF2B5EF4-FFF2-40B4-BE49-F238E27FC236}">
                <a16:creationId xmlns:a16="http://schemas.microsoft.com/office/drawing/2014/main" id="{3A177747-A799-8962-36DA-6D1A7A4FD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835" y="121186"/>
            <a:ext cx="425126" cy="42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E7F259-559A-81F8-833D-157ED29E50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7" t="1951" r="1957" b="195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95992D4-705C-64AD-DE6D-09C3205AC2D5}"/>
              </a:ext>
            </a:extLst>
          </p:cNvPr>
          <p:cNvSpPr/>
          <p:nvPr/>
        </p:nvSpPr>
        <p:spPr>
          <a:xfrm>
            <a:off x="5634446" y="4771937"/>
            <a:ext cx="1053000" cy="400111"/>
          </a:xfrm>
          <a:prstGeom prst="roundRect">
            <a:avLst/>
          </a:prstGeom>
          <a:solidFill>
            <a:srgbClr val="EB5E4C"/>
          </a:solidFill>
          <a:ln>
            <a:solidFill>
              <a:srgbClr val="EB5E4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3BDD7-715E-5E2E-AF46-D87F500961A1}"/>
              </a:ext>
            </a:extLst>
          </p:cNvPr>
          <p:cNvSpPr txBox="1"/>
          <p:nvPr/>
        </p:nvSpPr>
        <p:spPr>
          <a:xfrm>
            <a:off x="5569498" y="4771938"/>
            <a:ext cx="1182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u="sng" strike="noStrike" dirty="0">
                <a:solidFill>
                  <a:srgbClr val="FFE3DE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film</a:t>
            </a:r>
            <a:endParaRPr lang="en-SE" sz="2000" b="1" i="1" u="sng" dirty="0">
              <a:solidFill>
                <a:srgbClr val="FFE3DE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66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312</Words>
  <Application>Microsoft Macintosh PowerPoint</Application>
  <PresentationFormat>Widescreen</PresentationFormat>
  <Paragraphs>15</Paragraphs>
  <Slides>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Alina Lindgardh</dc:creator>
  <cp:lastModifiedBy>Rebecka Häggblom</cp:lastModifiedBy>
  <cp:revision>49</cp:revision>
  <dcterms:created xsi:type="dcterms:W3CDTF">2025-01-09T14:37:27Z</dcterms:created>
  <dcterms:modified xsi:type="dcterms:W3CDTF">2025-05-14T08:30:20Z</dcterms:modified>
</cp:coreProperties>
</file>