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6"/>
  </p:sldMasterIdLst>
  <p:notesMasterIdLst>
    <p:notesMasterId r:id="rId14"/>
  </p:notesMasterIdLst>
  <p:sldIdLst>
    <p:sldId id="256" r:id="rId7"/>
    <p:sldId id="257" r:id="rId8"/>
    <p:sldId id="258" r:id="rId9"/>
    <p:sldId id="259" r:id="rId10"/>
    <p:sldId id="270" r:id="rId11"/>
    <p:sldId id="260" r:id="rId12"/>
    <p:sldId id="273" r:id="rId13"/>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3DE"/>
    <a:srgbClr val="EB5E4C"/>
    <a:srgbClr val="F8E1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8B1BD7-6E12-45D3-86D1-5D5870B344D7}" v="2" dt="2026-06-16T10:22:09.0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Gustafson" userId="ca4ef00f-1a9b-4204-be09-27a36227b7d7" providerId="ADAL" clId="{27CF7B30-039D-45D3-818D-792A6BA489B6}"/>
    <pc:docChg chg="custSel modSld modShowInfo">
      <pc:chgData name="Hannah Gustafson" userId="ca4ef00f-1a9b-4204-be09-27a36227b7d7" providerId="ADAL" clId="{27CF7B30-039D-45D3-818D-792A6BA489B6}" dt="2026-06-16T10:22:09.097" v="6" actId="2744"/>
      <pc:docMkLst>
        <pc:docMk/>
      </pc:docMkLst>
      <pc:sldChg chg="delSp mod delAnim">
        <pc:chgData name="Hannah Gustafson" userId="ca4ef00f-1a9b-4204-be09-27a36227b7d7" providerId="ADAL" clId="{27CF7B30-039D-45D3-818D-792A6BA489B6}" dt="2026-06-16T09:34:26.405" v="0" actId="478"/>
        <pc:sldMkLst>
          <pc:docMk/>
          <pc:sldMk cId="222121519" sldId="257"/>
        </pc:sldMkLst>
        <pc:picChg chg="del">
          <ac:chgData name="Hannah Gustafson" userId="ca4ef00f-1a9b-4204-be09-27a36227b7d7" providerId="ADAL" clId="{27CF7B30-039D-45D3-818D-792A6BA489B6}" dt="2026-06-16T09:34:26.405" v="0" actId="478"/>
          <ac:picMkLst>
            <pc:docMk/>
            <pc:sldMk cId="222121519" sldId="257"/>
            <ac:picMk id="3" creationId="{C303BFD9-F229-E808-713F-0532987640EC}"/>
          </ac:picMkLst>
        </pc:picChg>
      </pc:sldChg>
      <pc:sldChg chg="delSp mod delAnim">
        <pc:chgData name="Hannah Gustafson" userId="ca4ef00f-1a9b-4204-be09-27a36227b7d7" providerId="ADAL" clId="{27CF7B30-039D-45D3-818D-792A6BA489B6}" dt="2026-06-16T09:34:29.117" v="1" actId="478"/>
        <pc:sldMkLst>
          <pc:docMk/>
          <pc:sldMk cId="2436650707" sldId="258"/>
        </pc:sldMkLst>
        <pc:picChg chg="del">
          <ac:chgData name="Hannah Gustafson" userId="ca4ef00f-1a9b-4204-be09-27a36227b7d7" providerId="ADAL" clId="{27CF7B30-039D-45D3-818D-792A6BA489B6}" dt="2026-06-16T09:34:29.117" v="1" actId="478"/>
          <ac:picMkLst>
            <pc:docMk/>
            <pc:sldMk cId="2436650707" sldId="258"/>
            <ac:picMk id="2" creationId="{55FE2276-2C5D-3104-26AC-0B8D397F8D4D}"/>
          </ac:picMkLst>
        </pc:picChg>
      </pc:sldChg>
      <pc:sldChg chg="delSp mod delAnim">
        <pc:chgData name="Hannah Gustafson" userId="ca4ef00f-1a9b-4204-be09-27a36227b7d7" providerId="ADAL" clId="{27CF7B30-039D-45D3-818D-792A6BA489B6}" dt="2026-06-16T09:34:32.675" v="2" actId="478"/>
        <pc:sldMkLst>
          <pc:docMk/>
          <pc:sldMk cId="197218310" sldId="259"/>
        </pc:sldMkLst>
        <pc:picChg chg="del">
          <ac:chgData name="Hannah Gustafson" userId="ca4ef00f-1a9b-4204-be09-27a36227b7d7" providerId="ADAL" clId="{27CF7B30-039D-45D3-818D-792A6BA489B6}" dt="2026-06-16T09:34:32.675" v="2" actId="478"/>
          <ac:picMkLst>
            <pc:docMk/>
            <pc:sldMk cId="197218310" sldId="259"/>
            <ac:picMk id="2" creationId="{5DEEDCDA-F016-6AEF-BBA9-8AA76DC24393}"/>
          </ac:picMkLst>
        </pc:picChg>
      </pc:sldChg>
      <pc:sldChg chg="delSp mod delAnim">
        <pc:chgData name="Hannah Gustafson" userId="ca4ef00f-1a9b-4204-be09-27a36227b7d7" providerId="ADAL" clId="{27CF7B30-039D-45D3-818D-792A6BA489B6}" dt="2026-06-16T09:34:36.789" v="4" actId="478"/>
        <pc:sldMkLst>
          <pc:docMk/>
          <pc:sldMk cId="158721838" sldId="260"/>
        </pc:sldMkLst>
        <pc:picChg chg="del">
          <ac:chgData name="Hannah Gustafson" userId="ca4ef00f-1a9b-4204-be09-27a36227b7d7" providerId="ADAL" clId="{27CF7B30-039D-45D3-818D-792A6BA489B6}" dt="2026-06-16T09:34:36.789" v="4" actId="478"/>
          <ac:picMkLst>
            <pc:docMk/>
            <pc:sldMk cId="158721838" sldId="260"/>
            <ac:picMk id="3" creationId="{3A177747-A799-8962-36DA-6D1A7A4FDDFC}"/>
          </ac:picMkLst>
        </pc:picChg>
      </pc:sldChg>
      <pc:sldChg chg="delSp mod delAnim">
        <pc:chgData name="Hannah Gustafson" userId="ca4ef00f-1a9b-4204-be09-27a36227b7d7" providerId="ADAL" clId="{27CF7B30-039D-45D3-818D-792A6BA489B6}" dt="2026-06-16T09:34:34.369" v="3" actId="478"/>
        <pc:sldMkLst>
          <pc:docMk/>
          <pc:sldMk cId="1250652757" sldId="270"/>
        </pc:sldMkLst>
        <pc:picChg chg="del">
          <ac:chgData name="Hannah Gustafson" userId="ca4ef00f-1a9b-4204-be09-27a36227b7d7" providerId="ADAL" clId="{27CF7B30-039D-45D3-818D-792A6BA489B6}" dt="2026-06-16T09:34:34.369" v="3" actId="478"/>
          <ac:picMkLst>
            <pc:docMk/>
            <pc:sldMk cId="1250652757" sldId="270"/>
            <ac:picMk id="5" creationId="{678EAABD-C7D2-C517-5C8C-430B927F11D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0B9C7E-4327-8A4A-9485-41EC958D79D6}" type="datetimeFigureOut">
              <a:rPr lang="en-SE" smtClean="0"/>
              <a:t>06/16/2026</a:t>
            </a:fld>
            <a:endParaRPr lang="en-S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F23A99-9B7B-8646-B1A2-84DD4CCCCA8A}" type="slidenum">
              <a:rPr lang="en-SE" smtClean="0"/>
              <a:t>‹#›</a:t>
            </a:fld>
            <a:endParaRPr lang="en-SE"/>
          </a:p>
        </p:txBody>
      </p:sp>
    </p:spTree>
    <p:extLst>
      <p:ext uri="{BB962C8B-B14F-4D97-AF65-F5344CB8AC3E}">
        <p14:creationId xmlns:p14="http://schemas.microsoft.com/office/powerpoint/2010/main" val="2586595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a:p>
        </p:txBody>
      </p:sp>
      <p:sp>
        <p:nvSpPr>
          <p:cNvPr id="4" name="Slide Number Placeholder 3"/>
          <p:cNvSpPr>
            <a:spLocks noGrp="1"/>
          </p:cNvSpPr>
          <p:nvPr>
            <p:ph type="sldNum" sz="quarter" idx="5"/>
          </p:nvPr>
        </p:nvSpPr>
        <p:spPr/>
        <p:txBody>
          <a:bodyPr/>
          <a:lstStyle/>
          <a:p>
            <a:fld id="{A1F23A99-9B7B-8646-B1A2-84DD4CCCCA8A}" type="slidenum">
              <a:rPr lang="en-SE" smtClean="0"/>
              <a:t>1</a:t>
            </a:fld>
            <a:endParaRPr lang="en-SE"/>
          </a:p>
        </p:txBody>
      </p:sp>
    </p:spTree>
    <p:extLst>
      <p:ext uri="{BB962C8B-B14F-4D97-AF65-F5344CB8AC3E}">
        <p14:creationId xmlns:p14="http://schemas.microsoft.com/office/powerpoint/2010/main" val="2944243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a:solidFill>
                  <a:srgbClr val="000000"/>
                </a:solidFill>
                <a:effectLst/>
                <a:latin typeface="Arial" panose="020B0604020202020204" pitchFamily="34" charset="0"/>
              </a:rPr>
              <a:t>Tobias Storch </a:t>
            </a:r>
            <a:r>
              <a:rPr lang="en-GB" sz="1800" b="0" i="0" u="none" strike="noStrike" err="1">
                <a:solidFill>
                  <a:srgbClr val="000000"/>
                </a:solidFill>
                <a:effectLst/>
                <a:latin typeface="Arial" panose="020B0604020202020204" pitchFamily="34" charset="0"/>
              </a:rPr>
              <a:t>föds</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a:t>
            </a:r>
            <a:r>
              <a:rPr lang="en-GB" sz="1800" b="0" i="0" u="none" strike="noStrike">
                <a:solidFill>
                  <a:srgbClr val="000000"/>
                </a:solidFill>
                <a:effectLst/>
                <a:latin typeface="Arial" panose="020B0604020202020204" pitchFamily="34" charset="0"/>
              </a:rPr>
              <a:t> Stockholm 1974. Han gillar </a:t>
            </a:r>
            <a:r>
              <a:rPr lang="en-GB" sz="1800" b="0" i="0" u="none" strike="noStrike" err="1">
                <a:solidFill>
                  <a:srgbClr val="000000"/>
                </a:solidFill>
                <a:effectLst/>
                <a:latin typeface="Arial" panose="020B0604020202020204" pitchFamily="34" charset="0"/>
              </a:rPr>
              <a:t>musik</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hänga</a:t>
            </a:r>
            <a:r>
              <a:rPr lang="en-GB" sz="1800" b="0" i="0" u="none" strike="noStrike">
                <a:solidFill>
                  <a:srgbClr val="000000"/>
                </a:solidFill>
                <a:effectLst/>
                <a:latin typeface="Arial" panose="020B0604020202020204" pitchFamily="34" charset="0"/>
              </a:rPr>
              <a:t> med </a:t>
            </a:r>
            <a:r>
              <a:rPr lang="en-GB" sz="1800" b="0" i="0" u="none" strike="noStrike" err="1">
                <a:solidFill>
                  <a:srgbClr val="000000"/>
                </a:solidFill>
                <a:effectLst/>
                <a:latin typeface="Arial" panose="020B0604020202020204" pitchFamily="34" charset="0"/>
              </a:rPr>
              <a:t>kompisar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och</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att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segla</a:t>
            </a:r>
            <a:r>
              <a:rPr lang="en-GB" sz="1800" b="0" i="0" u="none" strike="noStrike">
                <a:solidFill>
                  <a:srgbClr val="000000"/>
                </a:solidFill>
                <a:effectLst/>
                <a:latin typeface="Arial" panose="020B0604020202020204" pitchFamily="34" charset="0"/>
              </a:rPr>
              <a:t>. Under </a:t>
            </a:r>
            <a:r>
              <a:rPr lang="en-GB" sz="1800" b="0" i="0" u="none" strike="noStrike" err="1">
                <a:solidFill>
                  <a:srgbClr val="000000"/>
                </a:solidFill>
                <a:effectLst/>
                <a:latin typeface="Arial" panose="020B0604020202020204" pitchFamily="34" charset="0"/>
              </a:rPr>
              <a:t>en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seglingstur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när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han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är</a:t>
            </a:r>
            <a:r>
              <a:rPr lang="en-GB" sz="1800" b="0" i="0" u="none" strike="noStrike">
                <a:solidFill>
                  <a:srgbClr val="000000"/>
                </a:solidFill>
                <a:effectLst/>
                <a:latin typeface="Arial" panose="020B0604020202020204" pitchFamily="34" charset="0"/>
              </a:rPr>
              <a:t> 13 </a:t>
            </a:r>
            <a:r>
              <a:rPr lang="en-GB" sz="1800" b="0" i="0" u="none" strike="noStrike" err="1">
                <a:solidFill>
                  <a:srgbClr val="000000"/>
                </a:solidFill>
                <a:effectLst/>
                <a:latin typeface="Arial" panose="020B0604020202020204" pitchFamily="34" charset="0"/>
              </a:rPr>
              <a:t>år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gammal</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kapsejsar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båten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vilket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resulterar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att</a:t>
            </a:r>
            <a:r>
              <a:rPr lang="en-GB" sz="1800" b="0" i="0" u="none" strike="noStrike">
                <a:solidFill>
                  <a:srgbClr val="000000"/>
                </a:solidFill>
                <a:effectLst/>
                <a:latin typeface="Arial" panose="020B0604020202020204" pitchFamily="34" charset="0"/>
              </a:rPr>
              <a:t> Tobias </a:t>
            </a:r>
            <a:r>
              <a:rPr lang="en-GB" sz="1800" b="0" i="0" u="none" strike="noStrike" err="1">
                <a:solidFill>
                  <a:srgbClr val="000000"/>
                </a:solidFill>
                <a:effectLst/>
                <a:latin typeface="Arial" panose="020B0604020202020204" pitchFamily="34" charset="0"/>
              </a:rPr>
              <a:t>får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blåmärken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över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hela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kroppen</a:t>
            </a:r>
            <a:r>
              <a:rPr lang="en-GB" sz="1800" b="0" i="0" u="none" strike="noStrike">
                <a:solidFill>
                  <a:srgbClr val="000000"/>
                </a:solidFill>
                <a:effectLst/>
                <a:latin typeface="Arial" panose="020B0604020202020204" pitchFamily="34" charset="0"/>
              </a:rPr>
              <a:t>. Ovanligt </a:t>
            </a:r>
            <a:r>
              <a:rPr lang="en-GB" sz="1800" b="0" i="0" u="none" strike="noStrike" err="1">
                <a:solidFill>
                  <a:srgbClr val="000000"/>
                </a:solidFill>
                <a:effectLst/>
                <a:latin typeface="Arial" panose="020B0604020202020204" pitchFamily="34" charset="0"/>
              </a:rPr>
              <a:t>stora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blåmärken</a:t>
            </a:r>
            <a:r>
              <a:rPr lang="en-GB" sz="1800" b="0" i="0" u="none" strike="noStrike">
                <a:solidFill>
                  <a:srgbClr val="000000"/>
                </a:solidFill>
                <a:effectLst/>
                <a:latin typeface="Arial" panose="020B0604020202020204" pitchFamily="34" charset="0"/>
              </a:rPr>
              <a:t>.</a:t>
            </a:r>
            <a:br>
              <a:rPr lang="en-GB" sz="4000"/>
            </a:br>
            <a:endParaRPr lang="en-SE"/>
          </a:p>
        </p:txBody>
      </p:sp>
      <p:sp>
        <p:nvSpPr>
          <p:cNvPr id="4" name="Slide Number Placeholder 3"/>
          <p:cNvSpPr>
            <a:spLocks noGrp="1"/>
          </p:cNvSpPr>
          <p:nvPr>
            <p:ph type="sldNum" sz="quarter" idx="5"/>
          </p:nvPr>
        </p:nvSpPr>
        <p:spPr/>
        <p:txBody>
          <a:bodyPr/>
          <a:lstStyle/>
          <a:p>
            <a:fld id="{A1F23A99-9B7B-8646-B1A2-84DD4CCCCA8A}" type="slidenum">
              <a:rPr lang="en-SE" smtClean="0"/>
              <a:t>2</a:t>
            </a:fld>
            <a:endParaRPr lang="en-SE"/>
          </a:p>
        </p:txBody>
      </p:sp>
    </p:spTree>
    <p:extLst>
      <p:ext uri="{BB962C8B-B14F-4D97-AF65-F5344CB8AC3E}">
        <p14:creationId xmlns:p14="http://schemas.microsoft.com/office/powerpoint/2010/main" val="2048787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2800" b="0" i="0" u="none" strike="noStrike">
                <a:solidFill>
                  <a:srgbClr val="000000"/>
                </a:solidFill>
                <a:effectLst/>
                <a:latin typeface="Arial" panose="020B0604020202020204" pitchFamily="34" charset="0"/>
              </a:rPr>
              <a:t>Hans mamma tar </a:t>
            </a:r>
            <a:r>
              <a:rPr lang="en-GB" sz="2800" b="0" i="0" u="none" strike="noStrike" err="1">
                <a:solidFill>
                  <a:srgbClr val="000000"/>
                </a:solidFill>
                <a:effectLst/>
                <a:latin typeface="Arial" panose="020B0604020202020204" pitchFamily="34" charset="0"/>
              </a:rPr>
              <a:t>honom</a:t>
            </a:r>
            <a:r>
              <a:rPr lang="en-GB" sz="2800" b="0" i="0" u="none" strike="noStrike">
                <a:solidFill>
                  <a:srgbClr val="000000"/>
                </a:solidFill>
                <a:effectLst/>
                <a:latin typeface="Arial" panose="020B0604020202020204" pitchFamily="34" charset="0"/>
              </a:rPr>
              <a:t> till </a:t>
            </a:r>
            <a:r>
              <a:rPr lang="en-GB" sz="2800" b="0" i="0" u="none" strike="noStrike" err="1">
                <a:solidFill>
                  <a:srgbClr val="000000"/>
                </a:solidFill>
                <a:effectLst/>
                <a:latin typeface="Arial" panose="020B0604020202020204" pitchFamily="34" charset="0"/>
              </a:rPr>
              <a:t>vårdcentralen</a:t>
            </a:r>
            <a:r>
              <a:rPr lang="en-GB" sz="2800" b="0" i="0" u="none" strike="noStrike">
                <a:solidFill>
                  <a:srgbClr val="000000"/>
                </a:solidFill>
                <a:effectLst/>
                <a:latin typeface="Arial" panose="020B0604020202020204" pitchFamily="34" charset="0"/>
              </a:rPr>
              <a:t>. Och </a:t>
            </a:r>
            <a:r>
              <a:rPr lang="en-GB" sz="2800" b="0" i="0" u="none" strike="noStrike" err="1">
                <a:solidFill>
                  <a:srgbClr val="000000"/>
                </a:solidFill>
                <a:effectLst/>
                <a:latin typeface="Arial" panose="020B0604020202020204" pitchFamily="34" charset="0"/>
              </a:rPr>
              <a:t>efter</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många</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många</a:t>
            </a:r>
            <a:r>
              <a:rPr lang="en-GB" sz="2800" b="0" i="0" u="none" strike="noStrike">
                <a:solidFill>
                  <a:srgbClr val="000000"/>
                </a:solidFill>
                <a:effectLst/>
                <a:latin typeface="Arial" panose="020B0604020202020204" pitchFamily="34" charset="0"/>
              </a:rPr>
              <a:t> prover </a:t>
            </a:r>
            <a:r>
              <a:rPr lang="en-GB" sz="2800" b="0" i="0" u="none" strike="noStrike" err="1">
                <a:solidFill>
                  <a:srgbClr val="000000"/>
                </a:solidFill>
                <a:effectLst/>
                <a:latin typeface="Arial" panose="020B0604020202020204" pitchFamily="34" charset="0"/>
              </a:rPr>
              <a:t>får</a:t>
            </a:r>
            <a:r>
              <a:rPr lang="en-GB" sz="2800" b="0" i="0" u="none" strike="noStrike">
                <a:solidFill>
                  <a:srgbClr val="000000"/>
                </a:solidFill>
                <a:effectLst/>
                <a:latin typeface="Arial" panose="020B0604020202020204" pitchFamily="34" charset="0"/>
              </a:rPr>
              <a:t> de </a:t>
            </a:r>
            <a:r>
              <a:rPr lang="en-GB" sz="2800" b="0" i="0" u="none" strike="noStrike" err="1">
                <a:solidFill>
                  <a:srgbClr val="000000"/>
                </a:solidFill>
                <a:effectLst/>
                <a:latin typeface="Arial" panose="020B0604020202020204" pitchFamily="34" charset="0"/>
              </a:rPr>
              <a:t>beskedet</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att</a:t>
            </a:r>
            <a:r>
              <a:rPr lang="en-GB" sz="2800" b="0" i="0" u="none" strike="noStrike">
                <a:solidFill>
                  <a:srgbClr val="000000"/>
                </a:solidFill>
                <a:effectLst/>
                <a:latin typeface="Arial" panose="020B0604020202020204" pitchFamily="34" charset="0"/>
              </a:rPr>
              <a:t> Tobias </a:t>
            </a:r>
            <a:r>
              <a:rPr lang="en-GB" sz="2800" b="0" i="0" u="none" strike="noStrike" err="1">
                <a:solidFill>
                  <a:srgbClr val="000000"/>
                </a:solidFill>
                <a:effectLst/>
                <a:latin typeface="Arial" panose="020B0604020202020204" pitchFamily="34" charset="0"/>
              </a:rPr>
              <a:t>har</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en</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dödlig</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blodsjukdom</a:t>
            </a:r>
            <a:r>
              <a:rPr lang="en-GB" sz="2800" b="0" i="0" u="none" strike="noStrike">
                <a:solidFill>
                  <a:srgbClr val="000000"/>
                </a:solidFill>
                <a:effectLst/>
                <a:latin typeface="Arial" panose="020B0604020202020204" pitchFamily="34" charset="0"/>
              </a:rPr>
              <a:t>. Men den </a:t>
            </a:r>
            <a:r>
              <a:rPr lang="en-GB" sz="2800" b="0" i="0" u="none" strike="noStrike" err="1">
                <a:solidFill>
                  <a:srgbClr val="000000"/>
                </a:solidFill>
                <a:effectLst/>
                <a:latin typeface="Arial" panose="020B0604020202020204" pitchFamily="34" charset="0"/>
              </a:rPr>
              <a:t>går</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att</a:t>
            </a:r>
            <a:r>
              <a:rPr lang="en-GB" sz="2800" b="0" i="0" u="none" strike="noStrike">
                <a:solidFill>
                  <a:srgbClr val="000000"/>
                </a:solidFill>
                <a:effectLst/>
                <a:latin typeface="Arial" panose="020B0604020202020204" pitchFamily="34" charset="0"/>
              </a:rPr>
              <a:t> bota, om man </a:t>
            </a:r>
            <a:r>
              <a:rPr lang="en-GB" sz="2800" b="0" i="0" u="none" strike="noStrike" err="1">
                <a:solidFill>
                  <a:srgbClr val="000000"/>
                </a:solidFill>
                <a:effectLst/>
                <a:latin typeface="Arial" panose="020B0604020202020204" pitchFamily="34" charset="0"/>
              </a:rPr>
              <a:t>lyckas</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hitta</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en</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matchande</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givare</a:t>
            </a:r>
            <a:r>
              <a:rPr lang="en-GB" sz="2800" b="0" i="0" u="none" strike="noStrike">
                <a:solidFill>
                  <a:srgbClr val="000000"/>
                </a:solidFill>
                <a:effectLst/>
                <a:latin typeface="Arial" panose="020B0604020202020204" pitchFamily="34" charset="0"/>
              </a:rPr>
              <a:t> för </a:t>
            </a:r>
            <a:r>
              <a:rPr lang="en-GB" sz="2800" b="0" i="0" u="none" strike="noStrike" err="1">
                <a:solidFill>
                  <a:srgbClr val="000000"/>
                </a:solidFill>
                <a:effectLst/>
                <a:latin typeface="Arial" panose="020B0604020202020204" pitchFamily="34" charset="0"/>
              </a:rPr>
              <a:t>stamcellsdonation</a:t>
            </a:r>
            <a:r>
              <a:rPr lang="en-GB" sz="2800" b="0" i="0" u="none" strike="noStrike">
                <a:solidFill>
                  <a:srgbClr val="000000"/>
                </a:solidFill>
                <a:effectLst/>
                <a:latin typeface="Arial" panose="020B0604020202020204" pitchFamily="34" charset="0"/>
              </a:rPr>
              <a:t>.</a:t>
            </a:r>
            <a:endParaRPr lang="en-GB" sz="5400" b="0">
              <a:effectLst/>
            </a:endParaRPr>
          </a:p>
        </p:txBody>
      </p:sp>
      <p:sp>
        <p:nvSpPr>
          <p:cNvPr id="4" name="Slide Number Placeholder 3"/>
          <p:cNvSpPr>
            <a:spLocks noGrp="1"/>
          </p:cNvSpPr>
          <p:nvPr>
            <p:ph type="sldNum" sz="quarter" idx="5"/>
          </p:nvPr>
        </p:nvSpPr>
        <p:spPr/>
        <p:txBody>
          <a:bodyPr/>
          <a:lstStyle/>
          <a:p>
            <a:fld id="{A1F23A99-9B7B-8646-B1A2-84DD4CCCCA8A}" type="slidenum">
              <a:rPr lang="en-SE" smtClean="0"/>
              <a:t>3</a:t>
            </a:fld>
            <a:endParaRPr lang="en-SE"/>
          </a:p>
        </p:txBody>
      </p:sp>
    </p:spTree>
    <p:extLst>
      <p:ext uri="{BB962C8B-B14F-4D97-AF65-F5344CB8AC3E}">
        <p14:creationId xmlns:p14="http://schemas.microsoft.com/office/powerpoint/2010/main" val="793530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err="1">
                <a:solidFill>
                  <a:srgbClr val="000000"/>
                </a:solidFill>
                <a:effectLst/>
                <a:latin typeface="Arial" panose="020B0604020202020204" pitchFamily="34" charset="0"/>
              </a:rPr>
              <a:t>Många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a:t>
            </a:r>
            <a:r>
              <a:rPr lang="en-GB" sz="1800" b="0" i="0" u="none" strike="noStrike">
                <a:solidFill>
                  <a:srgbClr val="000000"/>
                </a:solidFill>
                <a:effectLst/>
                <a:latin typeface="Arial" panose="020B0604020202020204" pitchFamily="34" charset="0"/>
              </a:rPr>
              <a:t> Tobias </a:t>
            </a:r>
            <a:r>
              <a:rPr lang="en-GB" sz="1800" b="0" i="0" u="none" strike="noStrike" err="1">
                <a:solidFill>
                  <a:srgbClr val="000000"/>
                </a:solidFill>
                <a:effectLst/>
                <a:latin typeface="Arial" panose="020B0604020202020204" pitchFamily="34" charset="0"/>
              </a:rPr>
              <a:t>familj</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och</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släkt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testas</a:t>
            </a:r>
            <a:r>
              <a:rPr lang="en-GB" sz="1800" b="0" i="0" u="none" strike="noStrike">
                <a:solidFill>
                  <a:srgbClr val="000000"/>
                </a:solidFill>
                <a:effectLst/>
                <a:latin typeface="Arial" panose="020B0604020202020204" pitchFamily="34" charset="0"/>
              </a:rPr>
              <a:t>, men </a:t>
            </a:r>
            <a:r>
              <a:rPr lang="en-GB" sz="1800" b="0" i="0" u="none" strike="noStrike" err="1">
                <a:solidFill>
                  <a:srgbClr val="000000"/>
                </a:solidFill>
                <a:effectLst/>
                <a:latin typeface="Arial" panose="020B0604020202020204" pitchFamily="34" charset="0"/>
              </a:rPr>
              <a:t>ingen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matchar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Istället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börjar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läkarna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leta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internationella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stamcellsregister</a:t>
            </a:r>
            <a:r>
              <a:rPr lang="en-GB" sz="1800" b="0" i="0" u="none" strike="noStrike">
                <a:solidFill>
                  <a:srgbClr val="000000"/>
                </a:solidFill>
                <a:effectLst/>
                <a:latin typeface="Arial" panose="020B0604020202020204" pitchFamily="34" charset="0"/>
              </a:rPr>
              <a:t>, men </a:t>
            </a:r>
            <a:r>
              <a:rPr lang="en-GB" sz="1800" b="0" i="0" u="none" strike="noStrike" err="1">
                <a:solidFill>
                  <a:srgbClr val="000000"/>
                </a:solidFill>
                <a:effectLst/>
                <a:latin typeface="Arial" panose="020B0604020202020204" pitchFamily="34" charset="0"/>
              </a:rPr>
              <a:t>att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hitta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en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matchning</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är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väldigt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svårt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Åren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går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och</a:t>
            </a:r>
            <a:r>
              <a:rPr lang="en-GB" sz="1800" b="0" i="0" u="none" strike="noStrike">
                <a:solidFill>
                  <a:srgbClr val="000000"/>
                </a:solidFill>
                <a:effectLst/>
                <a:latin typeface="Arial" panose="020B0604020202020204" pitchFamily="34" charset="0"/>
              </a:rPr>
              <a:t> Tobias </a:t>
            </a:r>
            <a:r>
              <a:rPr lang="en-GB" sz="1800" b="0" i="0" u="none" strike="noStrike" err="1">
                <a:solidFill>
                  <a:srgbClr val="000000"/>
                </a:solidFill>
                <a:effectLst/>
                <a:latin typeface="Arial" panose="020B0604020202020204" pitchFamily="34" charset="0"/>
              </a:rPr>
              <a:t>fyller</a:t>
            </a:r>
            <a:r>
              <a:rPr lang="en-GB" sz="1800" b="0" i="0" u="none" strike="noStrike">
                <a:solidFill>
                  <a:srgbClr val="000000"/>
                </a:solidFill>
                <a:effectLst/>
                <a:latin typeface="Arial" panose="020B0604020202020204" pitchFamily="34" charset="0"/>
              </a:rPr>
              <a:t> 14, </a:t>
            </a:r>
            <a:r>
              <a:rPr lang="en-GB" sz="1800" b="0" i="0" u="none" strike="noStrike" err="1">
                <a:solidFill>
                  <a:srgbClr val="000000"/>
                </a:solidFill>
                <a:effectLst/>
                <a:latin typeface="Arial" panose="020B0604020202020204" pitchFamily="34" charset="0"/>
              </a:rPr>
              <a:t>han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fyller</a:t>
            </a:r>
            <a:r>
              <a:rPr lang="en-GB" sz="1800" b="0" i="0" u="none" strike="noStrike">
                <a:solidFill>
                  <a:srgbClr val="000000"/>
                </a:solidFill>
                <a:effectLst/>
                <a:latin typeface="Arial" panose="020B0604020202020204" pitchFamily="34" charset="0"/>
              </a:rPr>
              <a:t> 15, </a:t>
            </a:r>
            <a:r>
              <a:rPr lang="en-GB" sz="1800" b="0" i="0" u="none" strike="noStrike" err="1">
                <a:solidFill>
                  <a:srgbClr val="000000"/>
                </a:solidFill>
                <a:effectLst/>
                <a:latin typeface="Arial" panose="020B0604020202020204" pitchFamily="34" charset="0"/>
              </a:rPr>
              <a:t>och</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han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fyller</a:t>
            </a:r>
            <a:r>
              <a:rPr lang="en-GB" sz="1800" b="0" i="0" u="none" strike="noStrike">
                <a:solidFill>
                  <a:srgbClr val="000000"/>
                </a:solidFill>
                <a:effectLst/>
                <a:latin typeface="Arial" panose="020B0604020202020204" pitchFamily="34" charset="0"/>
              </a:rPr>
              <a:t> 16 </a:t>
            </a:r>
            <a:r>
              <a:rPr lang="en-GB" sz="1800" b="0" i="0" u="none" strike="noStrike" err="1">
                <a:solidFill>
                  <a:srgbClr val="000000"/>
                </a:solidFill>
                <a:effectLst/>
                <a:latin typeface="Arial" panose="020B0604020202020204" pitchFamily="34" charset="0"/>
              </a:rPr>
              <a:t>år</a:t>
            </a:r>
            <a:r>
              <a:rPr lang="en-GB" sz="1800" b="0" i="0" u="none" strike="noStrike">
                <a:solidFill>
                  <a:srgbClr val="000000"/>
                </a:solidFill>
                <a:effectLst/>
                <a:latin typeface="Arial" panose="020B0604020202020204" pitchFamily="34" charset="0"/>
              </a:rPr>
              <a:t>. Han </a:t>
            </a:r>
            <a:r>
              <a:rPr lang="en-GB" sz="1800" b="0" i="0" u="none" strike="noStrike" err="1">
                <a:solidFill>
                  <a:srgbClr val="000000"/>
                </a:solidFill>
                <a:effectLst/>
                <a:latin typeface="Arial" panose="020B0604020202020204" pitchFamily="34" charset="0"/>
              </a:rPr>
              <a:t>och</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hans</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familj</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väntar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och</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väntar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och</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lär</a:t>
            </a:r>
            <a:r>
              <a:rPr lang="en-GB" sz="1800" b="0" i="0" u="none" strike="noStrike">
                <a:solidFill>
                  <a:srgbClr val="000000"/>
                </a:solidFill>
                <a:effectLst/>
                <a:latin typeface="Arial" panose="020B0604020202020204" pitchFamily="34" charset="0"/>
              </a:rPr>
              <a:t> sig </a:t>
            </a:r>
            <a:r>
              <a:rPr lang="en-GB" sz="1800" b="0" i="0" u="none" strike="noStrike" err="1">
                <a:solidFill>
                  <a:srgbClr val="000000"/>
                </a:solidFill>
                <a:effectLst/>
                <a:latin typeface="Arial" panose="020B0604020202020204" pitchFamily="34" charset="0"/>
              </a:rPr>
              <a:t>motvilligt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att</a:t>
            </a:r>
            <a:r>
              <a:rPr lang="en-GB" sz="1800" b="0" i="0" u="none" strike="noStrike">
                <a:solidFill>
                  <a:srgbClr val="000000"/>
                </a:solidFill>
                <a:effectLst/>
                <a:latin typeface="Arial" panose="020B0604020202020204" pitchFamily="34" charset="0"/>
              </a:rPr>
              <a:t> leva med </a:t>
            </a:r>
            <a:r>
              <a:rPr lang="en-GB" sz="1800" b="0" i="0" u="none" strike="noStrike" err="1">
                <a:solidFill>
                  <a:srgbClr val="000000"/>
                </a:solidFill>
                <a:effectLst/>
                <a:latin typeface="Arial" panose="020B0604020202020204" pitchFamily="34" charset="0"/>
              </a:rPr>
              <a:t>sjukdomen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samtidigt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som</a:t>
            </a:r>
            <a:r>
              <a:rPr lang="en-GB" sz="1800" b="0" i="0" u="none" strike="noStrike">
                <a:solidFill>
                  <a:srgbClr val="000000"/>
                </a:solidFill>
                <a:effectLst/>
                <a:latin typeface="Arial" panose="020B0604020202020204" pitchFamily="34" charset="0"/>
              </a:rPr>
              <a:t> de </a:t>
            </a:r>
            <a:r>
              <a:rPr lang="en-GB" sz="1800" b="0" i="0" u="none" strike="noStrike" err="1">
                <a:solidFill>
                  <a:srgbClr val="000000"/>
                </a:solidFill>
                <a:effectLst/>
                <a:latin typeface="Arial" panose="020B0604020202020204" pitchFamily="34" charset="0"/>
              </a:rPr>
              <a:t>försöker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hålla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hoppet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uppe</a:t>
            </a:r>
            <a:r>
              <a:rPr lang="en-GB" sz="1800" b="0" i="0" u="none" strike="noStrike">
                <a:solidFill>
                  <a:srgbClr val="000000"/>
                </a:solidFill>
                <a:effectLst/>
                <a:latin typeface="Arial" panose="020B0604020202020204" pitchFamily="34" charset="0"/>
              </a:rPr>
              <a:t>. </a:t>
            </a:r>
            <a:br>
              <a:rPr lang="en-GB" sz="1800" b="0" i="0" u="none" strike="noStrike">
                <a:solidFill>
                  <a:srgbClr val="000000"/>
                </a:solidFill>
                <a:effectLst/>
                <a:latin typeface="Arial" panose="020B0604020202020204" pitchFamily="34" charset="0"/>
              </a:rPr>
            </a:br>
            <a:br>
              <a:rPr lang="en-GB" sz="4000" b="0">
                <a:effectLst/>
              </a:rPr>
            </a:br>
            <a:r>
              <a:rPr lang="en-GB" sz="1800" b="0" i="0" u="none" strike="noStrike">
                <a:solidFill>
                  <a:srgbClr val="000000"/>
                </a:solidFill>
                <a:effectLst/>
                <a:latin typeface="Arial" panose="020B0604020202020204" pitchFamily="34" charset="0"/>
              </a:rPr>
              <a:t>Men </a:t>
            </a:r>
            <a:r>
              <a:rPr lang="en-GB" sz="1800" b="0" i="0" u="none" strike="noStrike" err="1">
                <a:solidFill>
                  <a:srgbClr val="000000"/>
                </a:solidFill>
                <a:effectLst/>
                <a:latin typeface="Arial" panose="020B0604020202020204" pitchFamily="34" charset="0"/>
              </a:rPr>
              <a:t>efter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flera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års</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väntan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orkar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inte</a:t>
            </a:r>
            <a:r>
              <a:rPr lang="en-GB" sz="1800" b="0" i="0" u="none" strike="noStrike">
                <a:solidFill>
                  <a:srgbClr val="000000"/>
                </a:solidFill>
                <a:effectLst/>
                <a:latin typeface="Arial" panose="020B0604020202020204" pitchFamily="34" charset="0"/>
              </a:rPr>
              <a:t> Tobias </a:t>
            </a:r>
            <a:r>
              <a:rPr lang="en-GB" sz="1800" b="0" i="0" u="none" strike="noStrike" err="1">
                <a:solidFill>
                  <a:srgbClr val="000000"/>
                </a:solidFill>
                <a:effectLst/>
                <a:latin typeface="Arial" panose="020B0604020202020204" pitchFamily="34" charset="0"/>
              </a:rPr>
              <a:t>kropp</a:t>
            </a:r>
            <a:r>
              <a:rPr lang="en-GB" sz="1800" b="0" i="0" u="none" strike="noStrike">
                <a:solidFill>
                  <a:srgbClr val="000000"/>
                </a:solidFill>
                <a:effectLst/>
                <a:latin typeface="Arial" panose="020B0604020202020204" pitchFamily="34" charset="0"/>
              </a:rPr>
              <a:t> mer. </a:t>
            </a:r>
            <a:r>
              <a:rPr lang="en-GB" sz="1800" b="0" i="0" u="none" strike="noStrike" err="1">
                <a:solidFill>
                  <a:srgbClr val="000000"/>
                </a:solidFill>
                <a:effectLst/>
                <a:latin typeface="Arial" panose="020B0604020202020204" pitchFamily="34" charset="0"/>
              </a:rPr>
              <a:t>Sökandet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efter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en</a:t>
            </a:r>
            <a:r>
              <a:rPr lang="en-GB" sz="1800" b="0" i="0" u="none" strike="noStrike">
                <a:solidFill>
                  <a:srgbClr val="000000"/>
                </a:solidFill>
                <a:effectLst/>
                <a:latin typeface="Arial" panose="020B0604020202020204" pitchFamily="34" charset="0"/>
              </a:rPr>
              <a:t> match tog för </a:t>
            </a:r>
            <a:r>
              <a:rPr lang="en-GB" sz="1800" b="0" i="0" u="none" strike="noStrike" err="1">
                <a:solidFill>
                  <a:srgbClr val="000000"/>
                </a:solidFill>
                <a:effectLst/>
                <a:latin typeface="Arial" panose="020B0604020202020204" pitchFamily="34" charset="0"/>
              </a:rPr>
              <a:t>lång</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tid</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och</a:t>
            </a:r>
            <a:r>
              <a:rPr lang="en-GB" sz="1800" b="0" i="0" u="none" strike="noStrike">
                <a:solidFill>
                  <a:srgbClr val="000000"/>
                </a:solidFill>
                <a:effectLst/>
                <a:latin typeface="Arial" panose="020B0604020202020204" pitchFamily="34" charset="0"/>
              </a:rPr>
              <a:t> 17 </a:t>
            </a:r>
            <a:r>
              <a:rPr lang="en-GB" sz="1800" b="0" i="0" u="none" strike="noStrike" err="1">
                <a:solidFill>
                  <a:srgbClr val="000000"/>
                </a:solidFill>
                <a:effectLst/>
                <a:latin typeface="Arial" panose="020B0604020202020204" pitchFamily="34" charset="0"/>
              </a:rPr>
              <a:t>år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gammal</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dör</a:t>
            </a:r>
            <a:r>
              <a:rPr lang="en-GB" sz="1800" b="0" i="0" u="none" strike="noStrike">
                <a:solidFill>
                  <a:srgbClr val="000000"/>
                </a:solidFill>
                <a:effectLst/>
                <a:latin typeface="Arial" panose="020B0604020202020204" pitchFamily="34" charset="0"/>
              </a:rPr>
              <a:t> Tobias.  </a:t>
            </a:r>
            <a:endParaRPr lang="en-GB" sz="4000" b="0">
              <a:effectLst/>
            </a:endParaRPr>
          </a:p>
          <a:p>
            <a:pPr>
              <a:buNone/>
            </a:pPr>
            <a:br>
              <a:rPr lang="en-GB" sz="4000"/>
            </a:br>
            <a:endParaRPr lang="en-GB" sz="2800" b="0">
              <a:effectLst/>
            </a:endParaRPr>
          </a:p>
        </p:txBody>
      </p:sp>
      <p:sp>
        <p:nvSpPr>
          <p:cNvPr id="4" name="Slide Number Placeholder 3"/>
          <p:cNvSpPr>
            <a:spLocks noGrp="1"/>
          </p:cNvSpPr>
          <p:nvPr>
            <p:ph type="sldNum" sz="quarter" idx="5"/>
          </p:nvPr>
        </p:nvSpPr>
        <p:spPr/>
        <p:txBody>
          <a:bodyPr/>
          <a:lstStyle/>
          <a:p>
            <a:fld id="{A1F23A99-9B7B-8646-B1A2-84DD4CCCCA8A}" type="slidenum">
              <a:rPr lang="en-SE" smtClean="0"/>
              <a:t>4</a:t>
            </a:fld>
            <a:endParaRPr lang="en-SE"/>
          </a:p>
        </p:txBody>
      </p:sp>
    </p:spTree>
    <p:extLst>
      <p:ext uri="{BB962C8B-B14F-4D97-AF65-F5344CB8AC3E}">
        <p14:creationId xmlns:p14="http://schemas.microsoft.com/office/powerpoint/2010/main" val="250585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DE1CD-93E3-B5B0-5BBF-4B369866CF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2E52F5-52E8-6E81-1638-8CE1183BBF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8ED488-29FC-843C-C543-F6588237B89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err="1">
                <a:solidFill>
                  <a:srgbClr val="000000"/>
                </a:solidFill>
                <a:effectLst/>
                <a:latin typeface="Arial" panose="020B0604020202020204" pitchFamily="34" charset="0"/>
              </a:rPr>
              <a:t>Året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efter</a:t>
            </a:r>
            <a:r>
              <a:rPr lang="en-GB" sz="1800" b="0" i="0" u="none" strike="noStrike">
                <a:solidFill>
                  <a:srgbClr val="000000"/>
                </a:solidFill>
                <a:effectLst/>
                <a:latin typeface="Arial" panose="020B0604020202020204" pitchFamily="34" charset="0"/>
              </a:rPr>
              <a:t> Tobias </a:t>
            </a:r>
            <a:r>
              <a:rPr lang="en-GB" sz="1800" b="0" i="0" u="none" strike="noStrike" err="1">
                <a:solidFill>
                  <a:srgbClr val="000000"/>
                </a:solidFill>
                <a:effectLst/>
                <a:latin typeface="Arial" panose="020B0604020202020204" pitchFamily="34" charset="0"/>
              </a:rPr>
              <a:t>bortgång</a:t>
            </a:r>
            <a:r>
              <a:rPr lang="en-GB" sz="1800" b="0" i="0" u="none" strike="noStrike">
                <a:solidFill>
                  <a:srgbClr val="000000"/>
                </a:solidFill>
                <a:effectLst/>
                <a:latin typeface="Arial" panose="020B0604020202020204" pitchFamily="34" charset="0"/>
              </a:rPr>
              <a:t>, 1992, </a:t>
            </a:r>
            <a:r>
              <a:rPr lang="en-GB" sz="1800" b="0" i="0" u="none" strike="noStrike" err="1">
                <a:solidFill>
                  <a:srgbClr val="000000"/>
                </a:solidFill>
                <a:effectLst/>
                <a:latin typeface="Arial" panose="020B0604020202020204" pitchFamily="34" charset="0"/>
              </a:rPr>
              <a:t>grundar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hans</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föräldrar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Tobiasregistret</a:t>
            </a:r>
            <a:r>
              <a:rPr lang="en-GB" sz="1800" b="0" i="0" u="none" strike="noStrike">
                <a:solidFill>
                  <a:srgbClr val="000000"/>
                </a:solidFill>
                <a:effectLst/>
                <a:latin typeface="Arial" panose="020B0604020202020204" pitchFamily="34" charset="0"/>
              </a:rPr>
              <a:t>, till </a:t>
            </a:r>
            <a:r>
              <a:rPr lang="en-GB" sz="1800" b="0" i="0" u="none" strike="noStrike" err="1">
                <a:solidFill>
                  <a:srgbClr val="000000"/>
                </a:solidFill>
                <a:effectLst/>
                <a:latin typeface="Arial" panose="020B0604020202020204" pitchFamily="34" charset="0"/>
              </a:rPr>
              <a:t>minne</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av</a:t>
            </a:r>
            <a:r>
              <a:rPr lang="en-GB" sz="1800" b="0" i="0" u="none" strike="noStrike">
                <a:solidFill>
                  <a:srgbClr val="000000"/>
                </a:solidFill>
                <a:effectLst/>
                <a:latin typeface="Arial" panose="020B0604020202020204" pitchFamily="34" charset="0"/>
              </a:rPr>
              <a:t> sin son. </a:t>
            </a:r>
            <a:r>
              <a:rPr lang="en-GB" sz="1800" b="0" i="0" u="none" strike="noStrike" err="1">
                <a:solidFill>
                  <a:srgbClr val="000000"/>
                </a:solidFill>
                <a:effectLst/>
                <a:latin typeface="Arial" panose="020B0604020202020204" pitchFamily="34" charset="0"/>
              </a:rPr>
              <a:t>Tobiasregistrets</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uppgift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är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att</a:t>
            </a:r>
            <a:r>
              <a:rPr lang="en-GB" sz="1800" b="0" i="0" u="none" strike="noStrike">
                <a:solidFill>
                  <a:srgbClr val="000000"/>
                </a:solidFill>
                <a:effectLst/>
                <a:latin typeface="Arial" panose="020B0604020202020204" pitchFamily="34" charset="0"/>
              </a:rPr>
              <a:t> matcha patient med </a:t>
            </a:r>
            <a:r>
              <a:rPr lang="en-GB" sz="1800" b="0" i="0" u="none" strike="noStrike" err="1">
                <a:solidFill>
                  <a:srgbClr val="000000"/>
                </a:solidFill>
                <a:effectLst/>
                <a:latin typeface="Arial" panose="020B0604020202020204" pitchFamily="34" charset="0"/>
              </a:rPr>
              <a:t>lämplig</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givare</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a:t>
            </a:r>
            <a:r>
              <a:rPr lang="en-GB" sz="1800" b="0" i="0" u="none" strike="noStrike">
                <a:solidFill>
                  <a:srgbClr val="000000"/>
                </a:solidFill>
                <a:effectLst/>
                <a:latin typeface="Arial" panose="020B0604020202020204" pitchFamily="34" charset="0"/>
              </a:rPr>
              <a:t> Sverige </a:t>
            </a:r>
            <a:r>
              <a:rPr lang="en-GB" sz="1800" b="0" i="0" u="none" strike="noStrike" err="1">
                <a:solidFill>
                  <a:srgbClr val="000000"/>
                </a:solidFill>
                <a:effectLst/>
                <a:latin typeface="Arial" panose="020B0604020202020204" pitchFamily="34" charset="0"/>
              </a:rPr>
              <a:t>eller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utomlands</a:t>
            </a:r>
            <a:r>
              <a:rPr lang="en-GB" sz="1800" b="0" i="0" u="none" strike="noStrike">
                <a:solidFill>
                  <a:srgbClr val="000000"/>
                </a:solidFill>
                <a:effectLst/>
                <a:latin typeface="Arial" panose="020B0604020202020204" pitchFamily="34" charset="0"/>
              </a:rPr>
              <a:t>. Det </a:t>
            </a:r>
            <a:r>
              <a:rPr lang="en-GB" sz="1800" b="0" i="0" u="none" strike="noStrike" err="1">
                <a:solidFill>
                  <a:srgbClr val="000000"/>
                </a:solidFill>
                <a:effectLst/>
                <a:latin typeface="Arial" panose="020B0604020202020204" pitchFamily="34" charset="0"/>
              </a:rPr>
              <a:t>blir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Nordens</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första</a:t>
            </a:r>
            <a:r>
              <a:rPr lang="en-GB" sz="1800" b="0" i="0" u="none" strike="noStrike">
                <a:solidFill>
                  <a:srgbClr val="000000"/>
                </a:solidFill>
                <a:effectLst/>
                <a:latin typeface="Arial" panose="020B0604020202020204" pitchFamily="34" charset="0"/>
              </a:rPr>
              <a:t> register </a:t>
            </a:r>
            <a:r>
              <a:rPr lang="en-GB" sz="1800" b="0" i="0" u="none" strike="noStrike" err="1">
                <a:solidFill>
                  <a:srgbClr val="000000"/>
                </a:solidFill>
                <a:effectLst/>
                <a:latin typeface="Arial" panose="020B0604020202020204" pitchFamily="34" charset="0"/>
              </a:rPr>
              <a:t>och</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är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idag</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Sveriges</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nationella</a:t>
            </a:r>
            <a:r>
              <a:rPr lang="en-GB" sz="1800" b="0" i="0" u="none" strike="noStrike">
                <a:solidFill>
                  <a:srgbClr val="000000"/>
                </a:solidFill>
                <a:effectLst/>
                <a:latin typeface="Arial" panose="020B0604020202020204" pitchFamily="34" charset="0"/>
              </a:rPr>
              <a:t> register för </a:t>
            </a:r>
            <a:r>
              <a:rPr lang="en-GB" sz="1800" b="0" i="0" u="none" strike="noStrike" err="1">
                <a:solidFill>
                  <a:srgbClr val="000000"/>
                </a:solidFill>
                <a:effectLst/>
                <a:latin typeface="Arial" panose="020B0604020202020204" pitchFamily="34" charset="0"/>
              </a:rPr>
              <a:t>stamcellsdonation</a:t>
            </a:r>
            <a:r>
              <a:rPr lang="en-GB" sz="1800" b="0" i="0" u="none" strike="noStrike">
                <a:solidFill>
                  <a:srgbClr val="000000"/>
                </a:solidFill>
                <a:effectLst/>
                <a:latin typeface="Arial" panose="020B0604020202020204" pitchFamily="34" charset="0"/>
              </a:rPr>
              <a:t>. </a:t>
            </a:r>
            <a:r>
              <a:rPr lang="en-GB" sz="2800" b="0" i="0" u="none" strike="noStrike">
                <a:solidFill>
                  <a:srgbClr val="000000"/>
                </a:solidFill>
                <a:effectLst/>
                <a:latin typeface="Arial" panose="020B0604020202020204" pitchFamily="34" charset="0"/>
              </a:rPr>
              <a:t>Sedan </a:t>
            </a:r>
            <a:r>
              <a:rPr lang="en-GB" sz="2800" b="0" i="0" u="none" strike="noStrike" err="1">
                <a:solidFill>
                  <a:srgbClr val="000000"/>
                </a:solidFill>
                <a:effectLst/>
                <a:latin typeface="Arial" panose="020B0604020202020204" pitchFamily="34" charset="0"/>
              </a:rPr>
              <a:t>dess</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har</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Tobiasregistret</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räddat</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många</a:t>
            </a:r>
            <a:r>
              <a:rPr lang="en-GB" sz="2800" b="0" i="0" u="none" strike="noStrike">
                <a:solidFill>
                  <a:srgbClr val="000000"/>
                </a:solidFill>
                <a:effectLst/>
                <a:latin typeface="Arial" panose="020B0604020202020204" pitchFamily="34" charset="0"/>
              </a:rPr>
              <a:t> liv tack </a:t>
            </a:r>
            <a:r>
              <a:rPr lang="en-GB" sz="2800" b="0" i="0" u="none" strike="noStrike" err="1">
                <a:solidFill>
                  <a:srgbClr val="000000"/>
                </a:solidFill>
                <a:effectLst/>
                <a:latin typeface="Arial" panose="020B0604020202020204" pitchFamily="34" charset="0"/>
              </a:rPr>
              <a:t>vare</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alla</a:t>
            </a:r>
            <a:r>
              <a:rPr lang="en-GB" sz="2800" b="0" i="0" u="none" strike="noStrike">
                <a:solidFill>
                  <a:srgbClr val="000000"/>
                </a:solidFill>
                <a:effectLst/>
                <a:latin typeface="Arial" panose="020B0604020202020204" pitchFamily="34" charset="0"/>
              </a:rPr>
              <a:t> de </a:t>
            </a:r>
            <a:r>
              <a:rPr lang="en-GB" sz="2800" b="0" i="0" u="none" strike="noStrike" err="1">
                <a:solidFill>
                  <a:srgbClr val="000000"/>
                </a:solidFill>
                <a:effectLst/>
                <a:latin typeface="Arial" panose="020B0604020202020204" pitchFamily="34" charset="0"/>
              </a:rPr>
              <a:t>människor</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som</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registrerat</a:t>
            </a:r>
            <a:r>
              <a:rPr lang="en-GB" sz="2800" b="0" i="0" u="none" strike="noStrike">
                <a:solidFill>
                  <a:srgbClr val="000000"/>
                </a:solidFill>
                <a:effectLst/>
                <a:latin typeface="Arial" panose="020B0604020202020204" pitchFamily="34" charset="0"/>
              </a:rPr>
              <a:t> sig för </a:t>
            </a:r>
            <a:r>
              <a:rPr lang="en-GB" sz="2800" b="0" i="0" u="none" strike="noStrike" err="1">
                <a:solidFill>
                  <a:srgbClr val="000000"/>
                </a:solidFill>
                <a:effectLst/>
                <a:latin typeface="Arial" panose="020B0604020202020204" pitchFamily="34" charset="0"/>
              </a:rPr>
              <a:t>stamcellsdonation</a:t>
            </a:r>
            <a:r>
              <a:rPr lang="en-GB" sz="2800" b="0" i="0" u="none" strike="noStrike">
                <a:solidFill>
                  <a:srgbClr val="000000"/>
                </a:solidFill>
                <a:effectLst/>
                <a:latin typeface="Arial" panose="020B0604020202020204" pitchFamily="34" charset="0"/>
              </a:rPr>
              <a:t>. Kanske hade man </a:t>
            </a:r>
            <a:r>
              <a:rPr lang="en-GB" sz="2800" b="0" i="0" u="none" strike="noStrike" err="1">
                <a:solidFill>
                  <a:srgbClr val="000000"/>
                </a:solidFill>
                <a:effectLst/>
                <a:latin typeface="Arial" panose="020B0604020202020204" pitchFamily="34" charset="0"/>
              </a:rPr>
              <a:t>även</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kunnat</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rädda</a:t>
            </a:r>
            <a:r>
              <a:rPr lang="en-GB" sz="2800" b="0" i="0" u="none" strike="noStrike">
                <a:solidFill>
                  <a:srgbClr val="000000"/>
                </a:solidFill>
                <a:effectLst/>
                <a:latin typeface="Arial" panose="020B0604020202020204" pitchFamily="34" charset="0"/>
              </a:rPr>
              <a:t> Tobias – om det hade </a:t>
            </a:r>
            <a:r>
              <a:rPr lang="en-GB" sz="2800" b="0" i="0" u="none" strike="noStrike" err="1">
                <a:solidFill>
                  <a:srgbClr val="000000"/>
                </a:solidFill>
                <a:effectLst/>
                <a:latin typeface="Arial" panose="020B0604020202020204" pitchFamily="34" charset="0"/>
              </a:rPr>
              <a:t>funnits</a:t>
            </a:r>
            <a:r>
              <a:rPr lang="en-GB" sz="2800" b="0" i="0" u="none" strike="noStrike">
                <a:solidFill>
                  <a:srgbClr val="000000"/>
                </a:solidFill>
                <a:effectLst/>
                <a:latin typeface="Arial" panose="020B0604020202020204" pitchFamily="34" charset="0"/>
              </a:rPr>
              <a:t> </a:t>
            </a:r>
            <a:r>
              <a:rPr lang="en-GB" sz="2800" b="0" i="0" u="none" strike="noStrike" err="1">
                <a:solidFill>
                  <a:srgbClr val="000000"/>
                </a:solidFill>
                <a:effectLst/>
                <a:latin typeface="Arial" panose="020B0604020202020204" pitchFamily="34" charset="0"/>
              </a:rPr>
              <a:t>tidigare</a:t>
            </a:r>
            <a:r>
              <a:rPr lang="en-GB" sz="2800" b="0" i="0" u="none" strike="noStrike">
                <a:solidFill>
                  <a:srgbClr val="000000"/>
                </a:solidFill>
                <a:effectLst/>
                <a:latin typeface="Arial" panose="020B0604020202020204" pitchFamily="34" charset="0"/>
              </a:rPr>
              <a:t>.</a:t>
            </a:r>
          </a:p>
          <a:p>
            <a:pPr rtl="0"/>
            <a:endParaRPr lang="en-GB" sz="2800" b="0">
              <a:effectLst/>
            </a:endParaRPr>
          </a:p>
        </p:txBody>
      </p:sp>
      <p:sp>
        <p:nvSpPr>
          <p:cNvPr id="4" name="Slide Number Placeholder 3">
            <a:extLst>
              <a:ext uri="{FF2B5EF4-FFF2-40B4-BE49-F238E27FC236}">
                <a16:creationId xmlns:a16="http://schemas.microsoft.com/office/drawing/2014/main" id="{17D48C6D-D507-2A12-8E23-7B75F34FD009}"/>
              </a:ext>
            </a:extLst>
          </p:cNvPr>
          <p:cNvSpPr>
            <a:spLocks noGrp="1"/>
          </p:cNvSpPr>
          <p:nvPr>
            <p:ph type="sldNum" sz="quarter" idx="5"/>
          </p:nvPr>
        </p:nvSpPr>
        <p:spPr/>
        <p:txBody>
          <a:bodyPr/>
          <a:lstStyle/>
          <a:p>
            <a:fld id="{A1F23A99-9B7B-8646-B1A2-84DD4CCCCA8A}" type="slidenum">
              <a:rPr lang="en-SE" smtClean="0"/>
              <a:t>5</a:t>
            </a:fld>
            <a:endParaRPr lang="en-SE"/>
          </a:p>
        </p:txBody>
      </p:sp>
    </p:spTree>
    <p:extLst>
      <p:ext uri="{BB962C8B-B14F-4D97-AF65-F5344CB8AC3E}">
        <p14:creationId xmlns:p14="http://schemas.microsoft.com/office/powerpoint/2010/main" val="3729566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sz="1800" b="0" i="0" u="none" strike="noStrike">
                <a:solidFill>
                  <a:srgbClr val="000000"/>
                </a:solidFill>
                <a:effectLst/>
                <a:latin typeface="Arial" panose="020B0604020202020204" pitchFamily="34" charset="0"/>
              </a:rPr>
              <a:t>Men trots </a:t>
            </a:r>
            <a:r>
              <a:rPr lang="en-GB" sz="1800" b="0" i="0" u="none" strike="noStrike" err="1">
                <a:solidFill>
                  <a:srgbClr val="000000"/>
                </a:solidFill>
                <a:effectLst/>
                <a:latin typeface="Arial" panose="020B0604020202020204" pitchFamily="34" charset="0"/>
              </a:rPr>
              <a:t>Tobiasregistret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kan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personer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än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dag</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få</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vänta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flera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år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på</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en</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matchande</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givare</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och</a:t>
            </a:r>
            <a:r>
              <a:rPr lang="en-GB" sz="1800" b="0" i="0" u="none" strike="noStrike">
                <a:solidFill>
                  <a:srgbClr val="000000"/>
                </a:solidFill>
                <a:effectLst/>
                <a:latin typeface="Arial" panose="020B0604020202020204" pitchFamily="34" charset="0"/>
              </a:rPr>
              <a:t> det </a:t>
            </a:r>
            <a:r>
              <a:rPr lang="en-GB" sz="1800" b="0" i="0" u="none" strike="noStrike" err="1">
                <a:solidFill>
                  <a:srgbClr val="000000"/>
                </a:solidFill>
                <a:effectLst/>
                <a:latin typeface="Arial" panose="020B0604020202020204" pitchFamily="34" charset="0"/>
              </a:rPr>
              <a:t>är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fortfarande</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många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som</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inte</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hinner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få</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hjälp</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tid</a:t>
            </a:r>
            <a:r>
              <a:rPr lang="en-GB" sz="1800" b="0" i="0" u="none" strike="noStrike">
                <a:solidFill>
                  <a:srgbClr val="000000"/>
                </a:solidFill>
                <a:effectLst/>
                <a:latin typeface="Arial" panose="020B0604020202020204" pitchFamily="34" charset="0"/>
              </a:rPr>
              <a:t>. För </a:t>
            </a:r>
            <a:r>
              <a:rPr lang="en-GB" sz="1800" b="0" i="0" u="none" strike="noStrike" err="1">
                <a:solidFill>
                  <a:srgbClr val="000000"/>
                </a:solidFill>
                <a:effectLst/>
                <a:latin typeface="Arial" panose="020B0604020202020204" pitchFamily="34" charset="0"/>
              </a:rPr>
              <a:t>att</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hjälpa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fler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behövs</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många</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fler</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i</a:t>
            </a:r>
            <a:r>
              <a:rPr lang="en-GB" sz="1800" b="0" i="0" u="none" strike="noStrike">
                <a:solidFill>
                  <a:srgbClr val="000000"/>
                </a:solidFill>
                <a:effectLst/>
                <a:latin typeface="Arial" panose="020B0604020202020204" pitchFamily="34" charset="0"/>
              </a:rPr>
              <a:t> </a:t>
            </a:r>
            <a:r>
              <a:rPr lang="en-GB" sz="1800" b="0" i="0" u="none" strike="noStrike" err="1">
                <a:solidFill>
                  <a:srgbClr val="000000"/>
                </a:solidFill>
                <a:effectLst/>
                <a:latin typeface="Arial" panose="020B0604020202020204" pitchFamily="34" charset="0"/>
              </a:rPr>
              <a:t>registret</a:t>
            </a:r>
            <a:r>
              <a:rPr lang="en-GB" sz="1800" b="0" i="0" u="none" strike="noStrike">
                <a:solidFill>
                  <a:srgbClr val="000000"/>
                </a:solidFill>
                <a:effectLst/>
                <a:latin typeface="Arial" panose="020B0604020202020204" pitchFamily="34" charset="0"/>
              </a:rPr>
              <a:t>. </a:t>
            </a:r>
            <a:endParaRPr lang="en-GB" b="0">
              <a:effectLst/>
            </a:endParaRPr>
          </a:p>
        </p:txBody>
      </p:sp>
      <p:sp>
        <p:nvSpPr>
          <p:cNvPr id="4" name="Slide Number Placeholder 3"/>
          <p:cNvSpPr>
            <a:spLocks noGrp="1"/>
          </p:cNvSpPr>
          <p:nvPr>
            <p:ph type="sldNum" sz="quarter" idx="5"/>
          </p:nvPr>
        </p:nvSpPr>
        <p:spPr/>
        <p:txBody>
          <a:bodyPr/>
          <a:lstStyle/>
          <a:p>
            <a:fld id="{A1F23A99-9B7B-8646-B1A2-84DD4CCCCA8A}" type="slidenum">
              <a:rPr lang="en-SE" smtClean="0"/>
              <a:t>6</a:t>
            </a:fld>
            <a:endParaRPr lang="en-SE"/>
          </a:p>
        </p:txBody>
      </p:sp>
    </p:spTree>
    <p:extLst>
      <p:ext uri="{BB962C8B-B14F-4D97-AF65-F5344CB8AC3E}">
        <p14:creationId xmlns:p14="http://schemas.microsoft.com/office/powerpoint/2010/main" val="1119152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E"/>
              <a:t>v</a:t>
            </a:r>
          </a:p>
        </p:txBody>
      </p:sp>
      <p:sp>
        <p:nvSpPr>
          <p:cNvPr id="4" name="Slide Number Placeholder 3"/>
          <p:cNvSpPr>
            <a:spLocks noGrp="1"/>
          </p:cNvSpPr>
          <p:nvPr>
            <p:ph type="sldNum" sz="quarter" idx="5"/>
          </p:nvPr>
        </p:nvSpPr>
        <p:spPr/>
        <p:txBody>
          <a:bodyPr/>
          <a:lstStyle/>
          <a:p>
            <a:fld id="{A1F23A99-9B7B-8646-B1A2-84DD4CCCCA8A}" type="slidenum">
              <a:rPr lang="en-SE" smtClean="0"/>
              <a:t>7</a:t>
            </a:fld>
            <a:endParaRPr lang="en-SE"/>
          </a:p>
        </p:txBody>
      </p:sp>
    </p:spTree>
    <p:extLst>
      <p:ext uri="{BB962C8B-B14F-4D97-AF65-F5344CB8AC3E}">
        <p14:creationId xmlns:p14="http://schemas.microsoft.com/office/powerpoint/2010/main" val="2897592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ADE64-CABE-E113-2D9A-7E4166A62DC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SE"/>
          </a:p>
        </p:txBody>
      </p:sp>
      <p:sp>
        <p:nvSpPr>
          <p:cNvPr id="3" name="Subtitle 2">
            <a:extLst>
              <a:ext uri="{FF2B5EF4-FFF2-40B4-BE49-F238E27FC236}">
                <a16:creationId xmlns:a16="http://schemas.microsoft.com/office/drawing/2014/main" id="{1D06FBDC-7508-D5F8-62EE-4A1BE67D15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SE"/>
          </a:p>
        </p:txBody>
      </p:sp>
      <p:sp>
        <p:nvSpPr>
          <p:cNvPr id="4" name="Date Placeholder 3">
            <a:extLst>
              <a:ext uri="{FF2B5EF4-FFF2-40B4-BE49-F238E27FC236}">
                <a16:creationId xmlns:a16="http://schemas.microsoft.com/office/drawing/2014/main" id="{A976D204-B24C-1C0C-816F-B438C1672FE6}"/>
              </a:ext>
            </a:extLst>
          </p:cNvPr>
          <p:cNvSpPr>
            <a:spLocks noGrp="1"/>
          </p:cNvSpPr>
          <p:nvPr>
            <p:ph type="dt" sz="half" idx="10"/>
          </p:nvPr>
        </p:nvSpPr>
        <p:spPr/>
        <p:txBody>
          <a:bodyPr/>
          <a:lstStyle/>
          <a:p>
            <a:fld id="{A3D5E607-6AA3-374D-98D1-B7696C4E4A63}" type="datetimeFigureOut">
              <a:rPr lang="en-SE" smtClean="0"/>
              <a:t>06/16/2026</a:t>
            </a:fld>
            <a:endParaRPr lang="en-SE"/>
          </a:p>
        </p:txBody>
      </p:sp>
      <p:sp>
        <p:nvSpPr>
          <p:cNvPr id="5" name="Footer Placeholder 4">
            <a:extLst>
              <a:ext uri="{FF2B5EF4-FFF2-40B4-BE49-F238E27FC236}">
                <a16:creationId xmlns:a16="http://schemas.microsoft.com/office/drawing/2014/main" id="{91B56886-69EB-1E50-448C-13227AA64805}"/>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CB582922-1224-EB69-45B9-B4547C273341}"/>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2171779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E55C8-C7E5-59EC-F961-EABB6EB76499}"/>
              </a:ext>
            </a:extLst>
          </p:cNvPr>
          <p:cNvSpPr>
            <a:spLocks noGrp="1"/>
          </p:cNvSpPr>
          <p:nvPr>
            <p:ph type="title"/>
          </p:nvPr>
        </p:nvSpPr>
        <p:spPr/>
        <p:txBody>
          <a:bodyPr/>
          <a:lstStyle/>
          <a:p>
            <a:r>
              <a:rPr lang="en-GB"/>
              <a:t>Click to edit Master title style</a:t>
            </a:r>
            <a:endParaRPr lang="en-SE"/>
          </a:p>
        </p:txBody>
      </p:sp>
      <p:sp>
        <p:nvSpPr>
          <p:cNvPr id="3" name="Vertical Text Placeholder 2">
            <a:extLst>
              <a:ext uri="{FF2B5EF4-FFF2-40B4-BE49-F238E27FC236}">
                <a16:creationId xmlns:a16="http://schemas.microsoft.com/office/drawing/2014/main" id="{8F1A5549-83F2-18A7-4FEA-D2F979E06A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Date Placeholder 3">
            <a:extLst>
              <a:ext uri="{FF2B5EF4-FFF2-40B4-BE49-F238E27FC236}">
                <a16:creationId xmlns:a16="http://schemas.microsoft.com/office/drawing/2014/main" id="{0D675807-D54A-71D4-2FC6-E355CCCFF51D}"/>
              </a:ext>
            </a:extLst>
          </p:cNvPr>
          <p:cNvSpPr>
            <a:spLocks noGrp="1"/>
          </p:cNvSpPr>
          <p:nvPr>
            <p:ph type="dt" sz="half" idx="10"/>
          </p:nvPr>
        </p:nvSpPr>
        <p:spPr/>
        <p:txBody>
          <a:bodyPr/>
          <a:lstStyle/>
          <a:p>
            <a:fld id="{A3D5E607-6AA3-374D-98D1-B7696C4E4A63}" type="datetimeFigureOut">
              <a:rPr lang="en-SE" smtClean="0"/>
              <a:t>06/16/2026</a:t>
            </a:fld>
            <a:endParaRPr lang="en-SE"/>
          </a:p>
        </p:txBody>
      </p:sp>
      <p:sp>
        <p:nvSpPr>
          <p:cNvPr id="5" name="Footer Placeholder 4">
            <a:extLst>
              <a:ext uri="{FF2B5EF4-FFF2-40B4-BE49-F238E27FC236}">
                <a16:creationId xmlns:a16="http://schemas.microsoft.com/office/drawing/2014/main" id="{B9A8D72E-C8B0-C1CB-B3FE-2DF7DF27EBFC}"/>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96E3E68B-238B-43BB-F8C8-A58E6D436505}"/>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2962476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C49C51F-4E1E-0533-8C8E-11D63FC5B76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SE"/>
          </a:p>
        </p:txBody>
      </p:sp>
      <p:sp>
        <p:nvSpPr>
          <p:cNvPr id="3" name="Vertical Text Placeholder 2">
            <a:extLst>
              <a:ext uri="{FF2B5EF4-FFF2-40B4-BE49-F238E27FC236}">
                <a16:creationId xmlns:a16="http://schemas.microsoft.com/office/drawing/2014/main" id="{73A8523D-6C92-7403-5C48-4EFF0D34485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Date Placeholder 3">
            <a:extLst>
              <a:ext uri="{FF2B5EF4-FFF2-40B4-BE49-F238E27FC236}">
                <a16:creationId xmlns:a16="http://schemas.microsoft.com/office/drawing/2014/main" id="{21B9CF76-1620-E4D5-3988-1E3A0F68A729}"/>
              </a:ext>
            </a:extLst>
          </p:cNvPr>
          <p:cNvSpPr>
            <a:spLocks noGrp="1"/>
          </p:cNvSpPr>
          <p:nvPr>
            <p:ph type="dt" sz="half" idx="10"/>
          </p:nvPr>
        </p:nvSpPr>
        <p:spPr/>
        <p:txBody>
          <a:bodyPr/>
          <a:lstStyle/>
          <a:p>
            <a:fld id="{A3D5E607-6AA3-374D-98D1-B7696C4E4A63}" type="datetimeFigureOut">
              <a:rPr lang="en-SE" smtClean="0"/>
              <a:t>06/16/2026</a:t>
            </a:fld>
            <a:endParaRPr lang="en-SE"/>
          </a:p>
        </p:txBody>
      </p:sp>
      <p:sp>
        <p:nvSpPr>
          <p:cNvPr id="5" name="Footer Placeholder 4">
            <a:extLst>
              <a:ext uri="{FF2B5EF4-FFF2-40B4-BE49-F238E27FC236}">
                <a16:creationId xmlns:a16="http://schemas.microsoft.com/office/drawing/2014/main" id="{FAED9687-EBED-91BE-3BB8-1C981B736147}"/>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F599EBD3-975B-8183-3C53-B62E607BC1F3}"/>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2359877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2DF45-FB2F-54E2-C882-2CD462AC83EE}"/>
              </a:ext>
            </a:extLst>
          </p:cNvPr>
          <p:cNvSpPr>
            <a:spLocks noGrp="1"/>
          </p:cNvSpPr>
          <p:nvPr>
            <p:ph type="title"/>
          </p:nvPr>
        </p:nvSpPr>
        <p:spPr/>
        <p:txBody>
          <a:bodyPr/>
          <a:lstStyle/>
          <a:p>
            <a:r>
              <a:rPr lang="en-GB"/>
              <a:t>Click to edit Master title style</a:t>
            </a:r>
            <a:endParaRPr lang="en-SE"/>
          </a:p>
        </p:txBody>
      </p:sp>
      <p:sp>
        <p:nvSpPr>
          <p:cNvPr id="3" name="Content Placeholder 2">
            <a:extLst>
              <a:ext uri="{FF2B5EF4-FFF2-40B4-BE49-F238E27FC236}">
                <a16:creationId xmlns:a16="http://schemas.microsoft.com/office/drawing/2014/main" id="{C03ADF34-87F1-1532-D270-3F926F967EE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Date Placeholder 3">
            <a:extLst>
              <a:ext uri="{FF2B5EF4-FFF2-40B4-BE49-F238E27FC236}">
                <a16:creationId xmlns:a16="http://schemas.microsoft.com/office/drawing/2014/main" id="{11D32832-59EB-E087-0E07-55BE964DCB3B}"/>
              </a:ext>
            </a:extLst>
          </p:cNvPr>
          <p:cNvSpPr>
            <a:spLocks noGrp="1"/>
          </p:cNvSpPr>
          <p:nvPr>
            <p:ph type="dt" sz="half" idx="10"/>
          </p:nvPr>
        </p:nvSpPr>
        <p:spPr/>
        <p:txBody>
          <a:bodyPr/>
          <a:lstStyle/>
          <a:p>
            <a:fld id="{A3D5E607-6AA3-374D-98D1-B7696C4E4A63}" type="datetimeFigureOut">
              <a:rPr lang="en-SE" smtClean="0"/>
              <a:t>06/16/2026</a:t>
            </a:fld>
            <a:endParaRPr lang="en-SE"/>
          </a:p>
        </p:txBody>
      </p:sp>
      <p:sp>
        <p:nvSpPr>
          <p:cNvPr id="5" name="Footer Placeholder 4">
            <a:extLst>
              <a:ext uri="{FF2B5EF4-FFF2-40B4-BE49-F238E27FC236}">
                <a16:creationId xmlns:a16="http://schemas.microsoft.com/office/drawing/2014/main" id="{5432D2DA-D72C-6B57-2183-0A7A9D1DFE51}"/>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146057EE-6D2E-894D-927F-32085F2D3E89}"/>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2165679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AC5CA-5BB7-B79E-2860-BA9B2550DB7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SE"/>
          </a:p>
        </p:txBody>
      </p:sp>
      <p:sp>
        <p:nvSpPr>
          <p:cNvPr id="3" name="Text Placeholder 2">
            <a:extLst>
              <a:ext uri="{FF2B5EF4-FFF2-40B4-BE49-F238E27FC236}">
                <a16:creationId xmlns:a16="http://schemas.microsoft.com/office/drawing/2014/main" id="{587273BA-B418-2B9D-C1D3-D2FEABE0C4E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AD77634-76FB-7C08-0352-C12A5ACCB24B}"/>
              </a:ext>
            </a:extLst>
          </p:cNvPr>
          <p:cNvSpPr>
            <a:spLocks noGrp="1"/>
          </p:cNvSpPr>
          <p:nvPr>
            <p:ph type="dt" sz="half" idx="10"/>
          </p:nvPr>
        </p:nvSpPr>
        <p:spPr/>
        <p:txBody>
          <a:bodyPr/>
          <a:lstStyle/>
          <a:p>
            <a:fld id="{A3D5E607-6AA3-374D-98D1-B7696C4E4A63}" type="datetimeFigureOut">
              <a:rPr lang="en-SE" smtClean="0"/>
              <a:t>06/16/2026</a:t>
            </a:fld>
            <a:endParaRPr lang="en-SE"/>
          </a:p>
        </p:txBody>
      </p:sp>
      <p:sp>
        <p:nvSpPr>
          <p:cNvPr id="5" name="Footer Placeholder 4">
            <a:extLst>
              <a:ext uri="{FF2B5EF4-FFF2-40B4-BE49-F238E27FC236}">
                <a16:creationId xmlns:a16="http://schemas.microsoft.com/office/drawing/2014/main" id="{888C3C15-32FB-07D1-ACB9-C9B5BEA0C899}"/>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682A2C73-B43A-8132-C1B9-4EB914A533F2}"/>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1869304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D0DB2-45D0-8990-3898-808A448D4060}"/>
              </a:ext>
            </a:extLst>
          </p:cNvPr>
          <p:cNvSpPr>
            <a:spLocks noGrp="1"/>
          </p:cNvSpPr>
          <p:nvPr>
            <p:ph type="title"/>
          </p:nvPr>
        </p:nvSpPr>
        <p:spPr/>
        <p:txBody>
          <a:bodyPr/>
          <a:lstStyle/>
          <a:p>
            <a:r>
              <a:rPr lang="en-GB"/>
              <a:t>Click to edit Master title style</a:t>
            </a:r>
            <a:endParaRPr lang="en-SE"/>
          </a:p>
        </p:txBody>
      </p:sp>
      <p:sp>
        <p:nvSpPr>
          <p:cNvPr id="3" name="Content Placeholder 2">
            <a:extLst>
              <a:ext uri="{FF2B5EF4-FFF2-40B4-BE49-F238E27FC236}">
                <a16:creationId xmlns:a16="http://schemas.microsoft.com/office/drawing/2014/main" id="{B83FD082-577B-3C2D-600E-92C829CDAB8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Content Placeholder 3">
            <a:extLst>
              <a:ext uri="{FF2B5EF4-FFF2-40B4-BE49-F238E27FC236}">
                <a16:creationId xmlns:a16="http://schemas.microsoft.com/office/drawing/2014/main" id="{BA2918F7-2C3B-6021-92BC-A4ACCFEEBC2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5" name="Date Placeholder 4">
            <a:extLst>
              <a:ext uri="{FF2B5EF4-FFF2-40B4-BE49-F238E27FC236}">
                <a16:creationId xmlns:a16="http://schemas.microsoft.com/office/drawing/2014/main" id="{4BE9C9B9-BD5A-72A0-8E42-988FD49F908B}"/>
              </a:ext>
            </a:extLst>
          </p:cNvPr>
          <p:cNvSpPr>
            <a:spLocks noGrp="1"/>
          </p:cNvSpPr>
          <p:nvPr>
            <p:ph type="dt" sz="half" idx="10"/>
          </p:nvPr>
        </p:nvSpPr>
        <p:spPr/>
        <p:txBody>
          <a:bodyPr/>
          <a:lstStyle/>
          <a:p>
            <a:fld id="{A3D5E607-6AA3-374D-98D1-B7696C4E4A63}" type="datetimeFigureOut">
              <a:rPr lang="en-SE" smtClean="0"/>
              <a:t>06/16/2026</a:t>
            </a:fld>
            <a:endParaRPr lang="en-SE"/>
          </a:p>
        </p:txBody>
      </p:sp>
      <p:sp>
        <p:nvSpPr>
          <p:cNvPr id="6" name="Footer Placeholder 5">
            <a:extLst>
              <a:ext uri="{FF2B5EF4-FFF2-40B4-BE49-F238E27FC236}">
                <a16:creationId xmlns:a16="http://schemas.microsoft.com/office/drawing/2014/main" id="{97DF1232-DC43-073A-F9CF-E5121715DBF7}"/>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B2C917C1-1E70-EE8D-6EBD-B3C6328F38C3}"/>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2423126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62B1B-0850-4D8E-81EC-71BF94D8B5FC}"/>
              </a:ext>
            </a:extLst>
          </p:cNvPr>
          <p:cNvSpPr>
            <a:spLocks noGrp="1"/>
          </p:cNvSpPr>
          <p:nvPr>
            <p:ph type="title"/>
          </p:nvPr>
        </p:nvSpPr>
        <p:spPr>
          <a:xfrm>
            <a:off x="839788" y="365125"/>
            <a:ext cx="10515600" cy="1325563"/>
          </a:xfrm>
        </p:spPr>
        <p:txBody>
          <a:bodyPr/>
          <a:lstStyle/>
          <a:p>
            <a:r>
              <a:rPr lang="en-GB"/>
              <a:t>Click to edit Master title style</a:t>
            </a:r>
            <a:endParaRPr lang="en-SE"/>
          </a:p>
        </p:txBody>
      </p:sp>
      <p:sp>
        <p:nvSpPr>
          <p:cNvPr id="3" name="Text Placeholder 2">
            <a:extLst>
              <a:ext uri="{FF2B5EF4-FFF2-40B4-BE49-F238E27FC236}">
                <a16:creationId xmlns:a16="http://schemas.microsoft.com/office/drawing/2014/main" id="{DEB80689-8FFC-8CAD-0AAD-7E85C05D5F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FCD832FD-B21D-1E66-8523-C23C01DBA75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5" name="Text Placeholder 4">
            <a:extLst>
              <a:ext uri="{FF2B5EF4-FFF2-40B4-BE49-F238E27FC236}">
                <a16:creationId xmlns:a16="http://schemas.microsoft.com/office/drawing/2014/main" id="{18BDF27C-9C84-0970-26EC-AFA7D8A95E8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413E784-45D7-6B77-DE96-5F7AC2B9825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7" name="Date Placeholder 6">
            <a:extLst>
              <a:ext uri="{FF2B5EF4-FFF2-40B4-BE49-F238E27FC236}">
                <a16:creationId xmlns:a16="http://schemas.microsoft.com/office/drawing/2014/main" id="{23AC0B14-53CE-882D-4FCC-86168BB4DED8}"/>
              </a:ext>
            </a:extLst>
          </p:cNvPr>
          <p:cNvSpPr>
            <a:spLocks noGrp="1"/>
          </p:cNvSpPr>
          <p:nvPr>
            <p:ph type="dt" sz="half" idx="10"/>
          </p:nvPr>
        </p:nvSpPr>
        <p:spPr/>
        <p:txBody>
          <a:bodyPr/>
          <a:lstStyle/>
          <a:p>
            <a:fld id="{A3D5E607-6AA3-374D-98D1-B7696C4E4A63}" type="datetimeFigureOut">
              <a:rPr lang="en-SE" smtClean="0"/>
              <a:t>06/16/2026</a:t>
            </a:fld>
            <a:endParaRPr lang="en-SE"/>
          </a:p>
        </p:txBody>
      </p:sp>
      <p:sp>
        <p:nvSpPr>
          <p:cNvPr id="8" name="Footer Placeholder 7">
            <a:extLst>
              <a:ext uri="{FF2B5EF4-FFF2-40B4-BE49-F238E27FC236}">
                <a16:creationId xmlns:a16="http://schemas.microsoft.com/office/drawing/2014/main" id="{5303D5BD-C851-63F4-1C42-E1D7AA3793B7}"/>
              </a:ext>
            </a:extLst>
          </p:cNvPr>
          <p:cNvSpPr>
            <a:spLocks noGrp="1"/>
          </p:cNvSpPr>
          <p:nvPr>
            <p:ph type="ftr" sz="quarter" idx="11"/>
          </p:nvPr>
        </p:nvSpPr>
        <p:spPr/>
        <p:txBody>
          <a:bodyPr/>
          <a:lstStyle/>
          <a:p>
            <a:endParaRPr lang="en-SE"/>
          </a:p>
        </p:txBody>
      </p:sp>
      <p:sp>
        <p:nvSpPr>
          <p:cNvPr id="9" name="Slide Number Placeholder 8">
            <a:extLst>
              <a:ext uri="{FF2B5EF4-FFF2-40B4-BE49-F238E27FC236}">
                <a16:creationId xmlns:a16="http://schemas.microsoft.com/office/drawing/2014/main" id="{A73284B8-BB2C-49CF-FD97-545EB06A8748}"/>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2240334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F151E-F919-89D2-FB3B-E7599F9E5978}"/>
              </a:ext>
            </a:extLst>
          </p:cNvPr>
          <p:cNvSpPr>
            <a:spLocks noGrp="1"/>
          </p:cNvSpPr>
          <p:nvPr>
            <p:ph type="title"/>
          </p:nvPr>
        </p:nvSpPr>
        <p:spPr/>
        <p:txBody>
          <a:bodyPr/>
          <a:lstStyle/>
          <a:p>
            <a:r>
              <a:rPr lang="en-GB"/>
              <a:t>Click to edit Master title style</a:t>
            </a:r>
            <a:endParaRPr lang="en-SE"/>
          </a:p>
        </p:txBody>
      </p:sp>
      <p:sp>
        <p:nvSpPr>
          <p:cNvPr id="3" name="Date Placeholder 2">
            <a:extLst>
              <a:ext uri="{FF2B5EF4-FFF2-40B4-BE49-F238E27FC236}">
                <a16:creationId xmlns:a16="http://schemas.microsoft.com/office/drawing/2014/main" id="{EB5591F0-06D7-8A7D-72D4-F49B5D4DA9AB}"/>
              </a:ext>
            </a:extLst>
          </p:cNvPr>
          <p:cNvSpPr>
            <a:spLocks noGrp="1"/>
          </p:cNvSpPr>
          <p:nvPr>
            <p:ph type="dt" sz="half" idx="10"/>
          </p:nvPr>
        </p:nvSpPr>
        <p:spPr/>
        <p:txBody>
          <a:bodyPr/>
          <a:lstStyle/>
          <a:p>
            <a:fld id="{A3D5E607-6AA3-374D-98D1-B7696C4E4A63}" type="datetimeFigureOut">
              <a:rPr lang="en-SE" smtClean="0"/>
              <a:t>06/16/2026</a:t>
            </a:fld>
            <a:endParaRPr lang="en-SE"/>
          </a:p>
        </p:txBody>
      </p:sp>
      <p:sp>
        <p:nvSpPr>
          <p:cNvPr id="4" name="Footer Placeholder 3">
            <a:extLst>
              <a:ext uri="{FF2B5EF4-FFF2-40B4-BE49-F238E27FC236}">
                <a16:creationId xmlns:a16="http://schemas.microsoft.com/office/drawing/2014/main" id="{07B04A2D-0E01-D00E-3737-CB3A8D610169}"/>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321D67FE-68A9-9319-9A2B-10E8BD6432C8}"/>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42459507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DA45FE-DE9C-5D35-A2E7-08D3C9CFEEFB}"/>
              </a:ext>
            </a:extLst>
          </p:cNvPr>
          <p:cNvSpPr>
            <a:spLocks noGrp="1"/>
          </p:cNvSpPr>
          <p:nvPr>
            <p:ph type="dt" sz="half" idx="10"/>
          </p:nvPr>
        </p:nvSpPr>
        <p:spPr/>
        <p:txBody>
          <a:bodyPr/>
          <a:lstStyle/>
          <a:p>
            <a:fld id="{A3D5E607-6AA3-374D-98D1-B7696C4E4A63}" type="datetimeFigureOut">
              <a:rPr lang="en-SE" smtClean="0"/>
              <a:t>06/16/2026</a:t>
            </a:fld>
            <a:endParaRPr lang="en-SE"/>
          </a:p>
        </p:txBody>
      </p:sp>
      <p:sp>
        <p:nvSpPr>
          <p:cNvPr id="3" name="Footer Placeholder 2">
            <a:extLst>
              <a:ext uri="{FF2B5EF4-FFF2-40B4-BE49-F238E27FC236}">
                <a16:creationId xmlns:a16="http://schemas.microsoft.com/office/drawing/2014/main" id="{E0F626DB-A01D-3B1A-A8FC-99A70CA5F1C3}"/>
              </a:ext>
            </a:extLst>
          </p:cNvPr>
          <p:cNvSpPr>
            <a:spLocks noGrp="1"/>
          </p:cNvSpPr>
          <p:nvPr>
            <p:ph type="ftr" sz="quarter" idx="11"/>
          </p:nvPr>
        </p:nvSpPr>
        <p:spPr/>
        <p:txBody>
          <a:bodyPr/>
          <a:lstStyle/>
          <a:p>
            <a:endParaRPr lang="en-SE"/>
          </a:p>
        </p:txBody>
      </p:sp>
      <p:sp>
        <p:nvSpPr>
          <p:cNvPr id="4" name="Slide Number Placeholder 3">
            <a:extLst>
              <a:ext uri="{FF2B5EF4-FFF2-40B4-BE49-F238E27FC236}">
                <a16:creationId xmlns:a16="http://schemas.microsoft.com/office/drawing/2014/main" id="{CE829C3C-1DC2-17C7-4A80-E94F51F68956}"/>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825886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3A608-28C1-D202-1372-ACC7BDDE8B4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SE"/>
          </a:p>
        </p:txBody>
      </p:sp>
      <p:sp>
        <p:nvSpPr>
          <p:cNvPr id="3" name="Content Placeholder 2">
            <a:extLst>
              <a:ext uri="{FF2B5EF4-FFF2-40B4-BE49-F238E27FC236}">
                <a16:creationId xmlns:a16="http://schemas.microsoft.com/office/drawing/2014/main" id="{07A9B0B3-E0C0-A40B-7D7A-5089806230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Text Placeholder 3">
            <a:extLst>
              <a:ext uri="{FF2B5EF4-FFF2-40B4-BE49-F238E27FC236}">
                <a16:creationId xmlns:a16="http://schemas.microsoft.com/office/drawing/2014/main" id="{53446EAC-E643-CB82-4222-342C79B954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D90F707-D218-906C-AAD7-26DA193203B4}"/>
              </a:ext>
            </a:extLst>
          </p:cNvPr>
          <p:cNvSpPr>
            <a:spLocks noGrp="1"/>
          </p:cNvSpPr>
          <p:nvPr>
            <p:ph type="dt" sz="half" idx="10"/>
          </p:nvPr>
        </p:nvSpPr>
        <p:spPr/>
        <p:txBody>
          <a:bodyPr/>
          <a:lstStyle/>
          <a:p>
            <a:fld id="{A3D5E607-6AA3-374D-98D1-B7696C4E4A63}" type="datetimeFigureOut">
              <a:rPr lang="en-SE" smtClean="0"/>
              <a:t>06/16/2026</a:t>
            </a:fld>
            <a:endParaRPr lang="en-SE"/>
          </a:p>
        </p:txBody>
      </p:sp>
      <p:sp>
        <p:nvSpPr>
          <p:cNvPr id="6" name="Footer Placeholder 5">
            <a:extLst>
              <a:ext uri="{FF2B5EF4-FFF2-40B4-BE49-F238E27FC236}">
                <a16:creationId xmlns:a16="http://schemas.microsoft.com/office/drawing/2014/main" id="{8693F005-B0D6-E467-3E04-FCAC6C3B2FF6}"/>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1C88C0CB-B1E7-36DD-DEDF-5A2364DE7D83}"/>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3597755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2549B-BDE9-769E-AF55-7622FB8CE07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SE"/>
          </a:p>
        </p:txBody>
      </p:sp>
      <p:sp>
        <p:nvSpPr>
          <p:cNvPr id="3" name="Picture Placeholder 2">
            <a:extLst>
              <a:ext uri="{FF2B5EF4-FFF2-40B4-BE49-F238E27FC236}">
                <a16:creationId xmlns:a16="http://schemas.microsoft.com/office/drawing/2014/main" id="{C15BF58B-8C77-A040-5A62-5BB365708C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E"/>
          </a:p>
        </p:txBody>
      </p:sp>
      <p:sp>
        <p:nvSpPr>
          <p:cNvPr id="4" name="Text Placeholder 3">
            <a:extLst>
              <a:ext uri="{FF2B5EF4-FFF2-40B4-BE49-F238E27FC236}">
                <a16:creationId xmlns:a16="http://schemas.microsoft.com/office/drawing/2014/main" id="{7E5284D8-8B78-6299-5916-4FEE102525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3CF73E6-BADE-4FE8-8035-A5B551889A71}"/>
              </a:ext>
            </a:extLst>
          </p:cNvPr>
          <p:cNvSpPr>
            <a:spLocks noGrp="1"/>
          </p:cNvSpPr>
          <p:nvPr>
            <p:ph type="dt" sz="half" idx="10"/>
          </p:nvPr>
        </p:nvSpPr>
        <p:spPr/>
        <p:txBody>
          <a:bodyPr/>
          <a:lstStyle/>
          <a:p>
            <a:fld id="{A3D5E607-6AA3-374D-98D1-B7696C4E4A63}" type="datetimeFigureOut">
              <a:rPr lang="en-SE" smtClean="0"/>
              <a:t>06/16/2026</a:t>
            </a:fld>
            <a:endParaRPr lang="en-SE"/>
          </a:p>
        </p:txBody>
      </p:sp>
      <p:sp>
        <p:nvSpPr>
          <p:cNvPr id="6" name="Footer Placeholder 5">
            <a:extLst>
              <a:ext uri="{FF2B5EF4-FFF2-40B4-BE49-F238E27FC236}">
                <a16:creationId xmlns:a16="http://schemas.microsoft.com/office/drawing/2014/main" id="{036F5761-5629-D7F4-E023-1EA62CC5041C}"/>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B936E078-D4CB-3397-66FE-3652069C1894}"/>
              </a:ext>
            </a:extLst>
          </p:cNvPr>
          <p:cNvSpPr>
            <a:spLocks noGrp="1"/>
          </p:cNvSpPr>
          <p:nvPr>
            <p:ph type="sldNum" sz="quarter" idx="12"/>
          </p:nvPr>
        </p:nvSpPr>
        <p:spPr/>
        <p:txBody>
          <a:bodyPr/>
          <a:lstStyle/>
          <a:p>
            <a:fld id="{E6884421-ECDA-1E43-8EF8-0515C85E28F8}" type="slidenum">
              <a:rPr lang="en-SE" smtClean="0"/>
              <a:t>‹#›</a:t>
            </a:fld>
            <a:endParaRPr lang="en-SE"/>
          </a:p>
        </p:txBody>
      </p:sp>
    </p:spTree>
    <p:extLst>
      <p:ext uri="{BB962C8B-B14F-4D97-AF65-F5344CB8AC3E}">
        <p14:creationId xmlns:p14="http://schemas.microsoft.com/office/powerpoint/2010/main" val="3227007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69F065-56E9-C6AB-797A-608E463AF6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SE"/>
          </a:p>
        </p:txBody>
      </p:sp>
      <p:sp>
        <p:nvSpPr>
          <p:cNvPr id="3" name="Text Placeholder 2">
            <a:extLst>
              <a:ext uri="{FF2B5EF4-FFF2-40B4-BE49-F238E27FC236}">
                <a16:creationId xmlns:a16="http://schemas.microsoft.com/office/drawing/2014/main" id="{ADDEE8EF-6479-E83A-3547-68E0154925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Date Placeholder 3">
            <a:extLst>
              <a:ext uri="{FF2B5EF4-FFF2-40B4-BE49-F238E27FC236}">
                <a16:creationId xmlns:a16="http://schemas.microsoft.com/office/drawing/2014/main" id="{BE31044D-60A4-1348-ACCC-281627F64D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3D5E607-6AA3-374D-98D1-B7696C4E4A63}" type="datetimeFigureOut">
              <a:rPr lang="en-SE" smtClean="0"/>
              <a:t>06/16/2026</a:t>
            </a:fld>
            <a:endParaRPr lang="en-SE"/>
          </a:p>
        </p:txBody>
      </p:sp>
      <p:sp>
        <p:nvSpPr>
          <p:cNvPr id="5" name="Footer Placeholder 4">
            <a:extLst>
              <a:ext uri="{FF2B5EF4-FFF2-40B4-BE49-F238E27FC236}">
                <a16:creationId xmlns:a16="http://schemas.microsoft.com/office/drawing/2014/main" id="{22EA16A7-8FD5-8C6D-9BE4-BEC8C43D57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SE"/>
          </a:p>
        </p:txBody>
      </p:sp>
      <p:sp>
        <p:nvSpPr>
          <p:cNvPr id="6" name="Slide Number Placeholder 5">
            <a:extLst>
              <a:ext uri="{FF2B5EF4-FFF2-40B4-BE49-F238E27FC236}">
                <a16:creationId xmlns:a16="http://schemas.microsoft.com/office/drawing/2014/main" id="{47BDBA83-A26C-40D5-A503-666B0CD3CC0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6884421-ECDA-1E43-8EF8-0515C85E28F8}" type="slidenum">
              <a:rPr lang="en-SE" smtClean="0"/>
              <a:t>‹#›</a:t>
            </a:fld>
            <a:endParaRPr lang="en-SE"/>
          </a:p>
        </p:txBody>
      </p:sp>
    </p:spTree>
    <p:extLst>
      <p:ext uri="{BB962C8B-B14F-4D97-AF65-F5344CB8AC3E}">
        <p14:creationId xmlns:p14="http://schemas.microsoft.com/office/powerpoint/2010/main" val="23218917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hyperlink" Target="https://youtu.be/Fi0tZv_5w-A?si=dML7PUTlUY6WVK9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CD05A49-C2AA-6898-44AD-8419B510BC08}"/>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922519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7E19B8D-10E2-E20A-F933-E01DEE559E69}"/>
              </a:ext>
            </a:extLst>
          </p:cNvPr>
          <p:cNvPicPr>
            <a:picLocks noChangeAspect="1"/>
          </p:cNvPicPr>
          <p:nvPr/>
        </p:nvPicPr>
        <p:blipFill>
          <a:blip r:embed="rId3"/>
          <a:stretch>
            <a:fillRect/>
          </a:stretch>
        </p:blipFill>
        <p:spPr>
          <a:xfrm>
            <a:off x="-1" y="0"/>
            <a:ext cx="12192001" cy="6858000"/>
          </a:xfrm>
          <a:prstGeom prst="rect">
            <a:avLst/>
          </a:prstGeom>
        </p:spPr>
      </p:pic>
    </p:spTree>
    <p:extLst>
      <p:ext uri="{BB962C8B-B14F-4D97-AF65-F5344CB8AC3E}">
        <p14:creationId xmlns:p14="http://schemas.microsoft.com/office/powerpoint/2010/main" val="222121519"/>
      </p:ext>
    </p:extLst>
  </p:cSld>
  <p:clrMapOvr>
    <a:masterClrMapping/>
  </p:clrMapOvr>
  <mc:AlternateContent xmlns:mc="http://schemas.openxmlformats.org/markup-compatibility/2006">
    <mc:Choice xmlns:p14="http://schemas.microsoft.com/office/powerpoint/2010/main" Requires="p14">
      <p:transition spd="med" p14:dur="700" advClick="0" advTm="4000">
        <p:fade/>
      </p:transition>
    </mc:Choice>
    <mc:Fallback>
      <p:transition spd="med" advClick="0" advTm="4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B5E4C"/>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2945418-FD03-E118-C654-442BFC5D1D1D}"/>
              </a:ext>
            </a:extLst>
          </p:cNvPr>
          <p:cNvPicPr>
            <a:picLocks noChangeAspect="1"/>
          </p:cNvPicPr>
          <p:nvPr/>
        </p:nvPicPr>
        <p:blipFill>
          <a:blip r:embed="rId3"/>
          <a:stretch>
            <a:fillRect/>
          </a:stretch>
        </p:blipFill>
        <p:spPr>
          <a:xfrm>
            <a:off x="0" y="21404"/>
            <a:ext cx="12192000" cy="6857172"/>
          </a:xfrm>
          <a:prstGeom prst="rect">
            <a:avLst/>
          </a:prstGeom>
        </p:spPr>
      </p:pic>
      <p:sp>
        <p:nvSpPr>
          <p:cNvPr id="5" name="Rectangle 4">
            <a:extLst>
              <a:ext uri="{FF2B5EF4-FFF2-40B4-BE49-F238E27FC236}">
                <a16:creationId xmlns:a16="http://schemas.microsoft.com/office/drawing/2014/main" id="{1831EEF6-0160-2959-996F-A13F92EE270D}"/>
              </a:ext>
            </a:extLst>
          </p:cNvPr>
          <p:cNvSpPr/>
          <p:nvPr/>
        </p:nvSpPr>
        <p:spPr>
          <a:xfrm>
            <a:off x="1482297" y="972066"/>
            <a:ext cx="3543300" cy="5334000"/>
          </a:xfrm>
          <a:prstGeom prst="rect">
            <a:avLst/>
          </a:prstGeom>
          <a:solidFill>
            <a:srgbClr val="FFE3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p>
        </p:txBody>
      </p:sp>
      <p:sp>
        <p:nvSpPr>
          <p:cNvPr id="7" name="Rectangle 6">
            <a:extLst>
              <a:ext uri="{FF2B5EF4-FFF2-40B4-BE49-F238E27FC236}">
                <a16:creationId xmlns:a16="http://schemas.microsoft.com/office/drawing/2014/main" id="{A0FF2F84-85F1-8709-944B-75E6DE90AE6B}"/>
              </a:ext>
            </a:extLst>
          </p:cNvPr>
          <p:cNvSpPr/>
          <p:nvPr/>
        </p:nvSpPr>
        <p:spPr>
          <a:xfrm>
            <a:off x="6635065" y="984423"/>
            <a:ext cx="3543300" cy="5334000"/>
          </a:xfrm>
          <a:prstGeom prst="rect">
            <a:avLst/>
          </a:prstGeom>
          <a:solidFill>
            <a:srgbClr val="FFE3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p>
        </p:txBody>
      </p:sp>
      <p:pic>
        <p:nvPicPr>
          <p:cNvPr id="17" name="Picture 16">
            <a:extLst>
              <a:ext uri="{FF2B5EF4-FFF2-40B4-BE49-F238E27FC236}">
                <a16:creationId xmlns:a16="http://schemas.microsoft.com/office/drawing/2014/main" id="{0ECD75B7-A981-F8A3-C735-24D3033FB934}"/>
              </a:ext>
            </a:extLst>
          </p:cNvPr>
          <p:cNvPicPr>
            <a:picLocks noChangeAspect="1"/>
          </p:cNvPicPr>
          <p:nvPr/>
        </p:nvPicPr>
        <p:blipFill>
          <a:blip r:embed="rId4"/>
          <a:stretch>
            <a:fillRect/>
          </a:stretch>
        </p:blipFill>
        <p:spPr>
          <a:xfrm>
            <a:off x="1732895" y="762000"/>
            <a:ext cx="3543300" cy="5334000"/>
          </a:xfrm>
          <a:prstGeom prst="rect">
            <a:avLst/>
          </a:prstGeom>
        </p:spPr>
      </p:pic>
      <p:pic>
        <p:nvPicPr>
          <p:cNvPr id="19" name="Picture 18">
            <a:extLst>
              <a:ext uri="{FF2B5EF4-FFF2-40B4-BE49-F238E27FC236}">
                <a16:creationId xmlns:a16="http://schemas.microsoft.com/office/drawing/2014/main" id="{0C4C11CA-60DD-A264-8D01-7A082AFA1FEF}"/>
              </a:ext>
            </a:extLst>
          </p:cNvPr>
          <p:cNvPicPr>
            <a:picLocks noChangeAspect="1"/>
          </p:cNvPicPr>
          <p:nvPr/>
        </p:nvPicPr>
        <p:blipFill>
          <a:blip r:embed="rId5"/>
          <a:stretch>
            <a:fillRect/>
          </a:stretch>
        </p:blipFill>
        <p:spPr>
          <a:xfrm>
            <a:off x="6865070" y="762000"/>
            <a:ext cx="3564548" cy="5334000"/>
          </a:xfrm>
          <a:prstGeom prst="rect">
            <a:avLst/>
          </a:prstGeom>
        </p:spPr>
      </p:pic>
    </p:spTree>
    <p:extLst>
      <p:ext uri="{BB962C8B-B14F-4D97-AF65-F5344CB8AC3E}">
        <p14:creationId xmlns:p14="http://schemas.microsoft.com/office/powerpoint/2010/main" val="2436650707"/>
      </p:ext>
    </p:extLst>
  </p:cSld>
  <p:clrMapOvr>
    <a:masterClrMapping/>
  </p:clrMapOvr>
  <mc:AlternateContent xmlns:mc="http://schemas.openxmlformats.org/markup-compatibility/2006">
    <mc:Choice xmlns:p14="http://schemas.microsoft.com/office/powerpoint/2010/main" Requires="p14">
      <p:transition spd="med" p14:dur="700" advClick="0" advTm="1000">
        <p:fade/>
      </p:transition>
    </mc:Choice>
    <mc:Fallback>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8244EF2-176D-C9DE-24D5-6224885B38CC}"/>
              </a:ext>
            </a:extLst>
          </p:cNvPr>
          <p:cNvPicPr>
            <a:picLocks noChangeAspect="1"/>
          </p:cNvPicPr>
          <p:nvPr/>
        </p:nvPicPr>
        <p:blipFill>
          <a:blip r:embed="rId3"/>
          <a:stretch>
            <a:fillRect/>
          </a:stretch>
        </p:blipFill>
        <p:spPr>
          <a:xfrm>
            <a:off x="0" y="0"/>
            <a:ext cx="12192000" cy="6857172"/>
          </a:xfrm>
          <a:prstGeom prst="rect">
            <a:avLst/>
          </a:prstGeom>
        </p:spPr>
      </p:pic>
      <p:pic>
        <p:nvPicPr>
          <p:cNvPr id="12" name="Picture 11">
            <a:extLst>
              <a:ext uri="{FF2B5EF4-FFF2-40B4-BE49-F238E27FC236}">
                <a16:creationId xmlns:a16="http://schemas.microsoft.com/office/drawing/2014/main" id="{09ABACDD-F497-4264-4EFC-42A831974643}"/>
              </a:ext>
            </a:extLst>
          </p:cNvPr>
          <p:cNvPicPr>
            <a:picLocks noChangeAspect="1"/>
          </p:cNvPicPr>
          <p:nvPr/>
        </p:nvPicPr>
        <p:blipFill>
          <a:blip r:embed="rId4"/>
          <a:stretch>
            <a:fillRect/>
          </a:stretch>
        </p:blipFill>
        <p:spPr>
          <a:xfrm>
            <a:off x="849437" y="786986"/>
            <a:ext cx="5194300" cy="5283200"/>
          </a:xfrm>
          <a:prstGeom prst="rect">
            <a:avLst/>
          </a:prstGeom>
        </p:spPr>
      </p:pic>
      <p:pic>
        <p:nvPicPr>
          <p:cNvPr id="14" name="Picture 13">
            <a:extLst>
              <a:ext uri="{FF2B5EF4-FFF2-40B4-BE49-F238E27FC236}">
                <a16:creationId xmlns:a16="http://schemas.microsoft.com/office/drawing/2014/main" id="{9CB168D1-0785-BE2B-17E8-2212BD66F523}"/>
              </a:ext>
            </a:extLst>
          </p:cNvPr>
          <p:cNvPicPr>
            <a:picLocks noChangeAspect="1"/>
          </p:cNvPicPr>
          <p:nvPr/>
        </p:nvPicPr>
        <p:blipFill>
          <a:blip r:embed="rId5"/>
          <a:stretch>
            <a:fillRect/>
          </a:stretch>
        </p:blipFill>
        <p:spPr>
          <a:xfrm>
            <a:off x="6893174" y="912815"/>
            <a:ext cx="4203700" cy="4267200"/>
          </a:xfrm>
          <a:prstGeom prst="rect">
            <a:avLst/>
          </a:prstGeom>
        </p:spPr>
      </p:pic>
    </p:spTree>
    <p:extLst>
      <p:ext uri="{BB962C8B-B14F-4D97-AF65-F5344CB8AC3E}">
        <p14:creationId xmlns:p14="http://schemas.microsoft.com/office/powerpoint/2010/main" val="197218310"/>
      </p:ext>
    </p:extLst>
  </p:cSld>
  <p:clrMapOvr>
    <a:masterClrMapping/>
  </p:clrMapOvr>
  <mc:AlternateContent xmlns:mc="http://schemas.openxmlformats.org/markup-compatibility/2006">
    <mc:Choice xmlns:p14="http://schemas.microsoft.com/office/powerpoint/2010/main" Requires="p14">
      <p:transition spd="med" p14:dur="700" advClick="0" advTm="1000">
        <p:fade/>
      </p:transition>
    </mc:Choice>
    <mc:Fallback>
      <p:transition spd="med" advClick="0" advTm="1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BBFDBF8-E5A1-4789-E305-94FA11A5405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erson standing on a boat&#10;&#10;AI-generated content may be incorrect.">
            <a:extLst>
              <a:ext uri="{FF2B5EF4-FFF2-40B4-BE49-F238E27FC236}">
                <a16:creationId xmlns:a16="http://schemas.microsoft.com/office/drawing/2014/main" id="{CDFA1724-E496-B104-8495-1F4FB6ED84E1}"/>
              </a:ext>
            </a:extLst>
          </p:cNvPr>
          <p:cNvPicPr>
            <a:picLocks noChangeAspect="1"/>
          </p:cNvPicPr>
          <p:nvPr/>
        </p:nvPicPr>
        <p:blipFill>
          <a:blip r:embed="rId3"/>
          <a:srcRect t="3605" b="12456"/>
          <a:stretch/>
        </p:blipFill>
        <p:spPr>
          <a:xfrm>
            <a:off x="20" y="1282"/>
            <a:ext cx="12191980" cy="6856718"/>
          </a:xfrm>
          <a:prstGeom prst="rect">
            <a:avLst/>
          </a:prstGeom>
        </p:spPr>
      </p:pic>
    </p:spTree>
    <p:extLst>
      <p:ext uri="{BB962C8B-B14F-4D97-AF65-F5344CB8AC3E}">
        <p14:creationId xmlns:p14="http://schemas.microsoft.com/office/powerpoint/2010/main" val="1250652757"/>
      </p:ext>
    </p:extLst>
  </p:cSld>
  <p:clrMapOvr>
    <a:masterClrMapping/>
  </p:clrMapOvr>
  <mc:AlternateContent xmlns:mc="http://schemas.openxmlformats.org/markup-compatibility/2006">
    <mc:Choice xmlns:p14="http://schemas.microsoft.com/office/powerpoint/2010/main" Requires="p14">
      <p:transition spd="med" p14:dur="700" advClick="0" advTm="1000">
        <p:fade/>
      </p:transition>
    </mc:Choice>
    <mc:Fallback>
      <p:transition spd="med" advClick="0" advTm="1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90B238A-1160-C729-D769-776B9C2F4D10}"/>
              </a:ext>
            </a:extLst>
          </p:cNvPr>
          <p:cNvPicPr>
            <a:picLocks noChangeAspect="1"/>
          </p:cNvPicPr>
          <p:nvPr/>
        </p:nvPicPr>
        <p:blipFill>
          <a:blip r:embed="rId3"/>
          <a:stretch>
            <a:fillRect/>
          </a:stretch>
        </p:blipFill>
        <p:spPr>
          <a:xfrm>
            <a:off x="0" y="-6536"/>
            <a:ext cx="12204357" cy="6864121"/>
          </a:xfrm>
          <a:prstGeom prst="rect">
            <a:avLst/>
          </a:prstGeom>
        </p:spPr>
      </p:pic>
    </p:spTree>
    <p:extLst>
      <p:ext uri="{BB962C8B-B14F-4D97-AF65-F5344CB8AC3E}">
        <p14:creationId xmlns:p14="http://schemas.microsoft.com/office/powerpoint/2010/main" val="158721838"/>
      </p:ext>
    </p:extLst>
  </p:cSld>
  <p:clrMapOvr>
    <a:masterClrMapping/>
  </p:clrMapOvr>
  <mc:AlternateContent xmlns:mc="http://schemas.openxmlformats.org/markup-compatibility/2006">
    <mc:Choice xmlns:p14="http://schemas.microsoft.com/office/powerpoint/2010/main" Requires="p14">
      <p:transition spd="slow" p14:dur="1250" advTm="0">
        <p:fade/>
      </p:transition>
    </mc:Choice>
    <mc:Fallback>
      <p:transition spd="slow"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0E7F259-559A-81F8-833D-157ED29E50F6}"/>
              </a:ext>
            </a:extLst>
          </p:cNvPr>
          <p:cNvPicPr>
            <a:picLocks noChangeAspect="1"/>
          </p:cNvPicPr>
          <p:nvPr/>
        </p:nvPicPr>
        <p:blipFill>
          <a:blip r:embed="rId3"/>
          <a:srcRect l="1957" t="1951" r="1957" b="1951"/>
          <a:stretch/>
        </p:blipFill>
        <p:spPr>
          <a:xfrm>
            <a:off x="-1" y="-1"/>
            <a:ext cx="12192001" cy="6858001"/>
          </a:xfrm>
          <a:prstGeom prst="rect">
            <a:avLst/>
          </a:prstGeom>
        </p:spPr>
      </p:pic>
      <p:sp>
        <p:nvSpPr>
          <p:cNvPr id="4" name="Rounded Rectangle 3">
            <a:extLst>
              <a:ext uri="{FF2B5EF4-FFF2-40B4-BE49-F238E27FC236}">
                <a16:creationId xmlns:a16="http://schemas.microsoft.com/office/drawing/2014/main" id="{095992D4-705C-64AD-DE6D-09C3205AC2D5}"/>
              </a:ext>
            </a:extLst>
          </p:cNvPr>
          <p:cNvSpPr/>
          <p:nvPr/>
        </p:nvSpPr>
        <p:spPr>
          <a:xfrm>
            <a:off x="5634446" y="4771937"/>
            <a:ext cx="1053000" cy="400111"/>
          </a:xfrm>
          <a:prstGeom prst="roundRect">
            <a:avLst/>
          </a:prstGeom>
          <a:solidFill>
            <a:srgbClr val="EB5E4C"/>
          </a:solidFill>
          <a:ln>
            <a:solidFill>
              <a:srgbClr val="EB5E4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SE"/>
          </a:p>
        </p:txBody>
      </p:sp>
      <p:sp>
        <p:nvSpPr>
          <p:cNvPr id="5" name="TextBox 4">
            <a:extLst>
              <a:ext uri="{FF2B5EF4-FFF2-40B4-BE49-F238E27FC236}">
                <a16:creationId xmlns:a16="http://schemas.microsoft.com/office/drawing/2014/main" id="{2193BDD7-715E-5E2E-AF46-D87F500961A1}"/>
              </a:ext>
            </a:extLst>
          </p:cNvPr>
          <p:cNvSpPr txBox="1"/>
          <p:nvPr/>
        </p:nvSpPr>
        <p:spPr>
          <a:xfrm>
            <a:off x="5569498" y="4771938"/>
            <a:ext cx="1182895" cy="400110"/>
          </a:xfrm>
          <a:prstGeom prst="rect">
            <a:avLst/>
          </a:prstGeom>
          <a:noFill/>
        </p:spPr>
        <p:txBody>
          <a:bodyPr wrap="square" rtlCol="0">
            <a:spAutoFit/>
          </a:bodyPr>
          <a:lstStyle/>
          <a:p>
            <a:pPr algn="ctr"/>
            <a:r>
              <a:rPr lang="en-GB" sz="2000" b="1" i="1" u="sng" strike="noStrike">
                <a:solidFill>
                  <a:srgbClr val="FFE3DE"/>
                </a:solidFill>
                <a:effectLst/>
                <a:latin typeface="Open Sans Semibold" panose="020B0606030504020204" pitchFamily="34" charset="0"/>
                <a:ea typeface="Open Sans Semibold" panose="020B0606030504020204" pitchFamily="34" charset="0"/>
                <a:cs typeface="Open Sans Semibold" panose="020B0606030504020204" pitchFamily="34" charset="0"/>
                <a:hlinkClick r:id="rId4">
                  <a:extLst>
                    <a:ext uri="{A12FA001-AC4F-418D-AE19-62706E023703}">
                      <ahyp:hlinkClr xmlns:ahyp="http://schemas.microsoft.com/office/drawing/2018/hyperlinkcolor" val="tx"/>
                    </a:ext>
                  </a:extLst>
                </a:hlinkClick>
              </a:rPr>
              <a:t>Se film</a:t>
            </a:r>
            <a:endParaRPr lang="en-SE" sz="2000" b="1" i="1" u="sng">
              <a:solidFill>
                <a:srgbClr val="FFE3DE"/>
              </a:solidFill>
              <a:latin typeface="Open Sans Semibold" panose="020B0606030504020204" pitchFamily="34" charset="0"/>
              <a:ea typeface="Open Sans Semibold" panose="020B0606030504020204" pitchFamily="34" charset="0"/>
              <a:cs typeface="Open Sans Semibold" panose="020B0606030504020204" pitchFamily="34" charset="0"/>
            </a:endParaRPr>
          </a:p>
        </p:txBody>
      </p:sp>
    </p:spTree>
    <p:extLst>
      <p:ext uri="{BB962C8B-B14F-4D97-AF65-F5344CB8AC3E}">
        <p14:creationId xmlns:p14="http://schemas.microsoft.com/office/powerpoint/2010/main" val="18912668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A661A4716C01084D92E94A52D364342F" ma:contentTypeVersion="47" ma:contentTypeDescription="Skapa ett nytt dokument." ma:contentTypeScope="" ma:versionID="bde246da426cb4e289d4fdcbc19fea18">
  <xsd:schema xmlns:xsd="http://www.w3.org/2001/XMLSchema" xmlns:xs="http://www.w3.org/2001/XMLSchema" xmlns:p="http://schemas.microsoft.com/office/2006/metadata/properties" xmlns:ns1="http://schemas.microsoft.com/sharepoint/v3" xmlns:ns2="2d563f3b-95ed-489d-9fbd-b3fb4b361442" xmlns:ns3="26fd501f-eb86-4a4f-b893-65d47acddd60" xmlns:ns4="http://schemas.microsoft.com/sharepoint/v3/fields" targetNamespace="http://schemas.microsoft.com/office/2006/metadata/properties" ma:root="true" ma:fieldsID="fc768d20e416f0c0571decef54a5ccf0" ns1:_="" ns2:_="" ns3:_="" ns4:_="">
    <xsd:import namespace="http://schemas.microsoft.com/sharepoint/v3"/>
    <xsd:import namespace="2d563f3b-95ed-489d-9fbd-b3fb4b361442"/>
    <xsd:import namespace="26fd501f-eb86-4a4f-b893-65d47acddd60"/>
    <xsd:import namespace="http://schemas.microsoft.com/sharepoint/v3/fields"/>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Person" minOccurs="0"/>
                <xsd:element ref="ns2:DLCPolicyLabelValue" minOccurs="0"/>
                <xsd:element ref="ns2:DLCPolicyLabelClientValue" minOccurs="0"/>
                <xsd:element ref="ns2:DLCPolicyLabelLock" minOccurs="0"/>
                <xsd:element ref="ns4:_Status" minOccurs="0"/>
                <xsd:element ref="ns2:Godk_x00e4_nnare" minOccurs="0"/>
                <xsd:element ref="ns2:R_x00e4_ttigheter" minOccurs="0"/>
                <xsd:element ref="ns2:Anteckningar" minOccurs="0"/>
                <xsd:element ref="ns2:Omr_x00e5_de" minOccurs="0"/>
                <xsd:element ref="ns2:Verksamhetsomr_x00e5_de" minOccurs="0"/>
                <xsd:element ref="ns2:Process" minOccurs="0"/>
                <xsd:element ref="ns2:Tidsperiodf_x00f6_rprocessellerprocessgrupp" minOccurs="0"/>
                <xsd:element ref="ns2:Processbeskrivning" minOccurs="0"/>
                <xsd:element ref="ns2:Registrering" minOccurs="0"/>
                <xsd:element ref="ns2:Bevarande_x002f_gallringaa" minOccurs="0"/>
                <xsd:element ref="ns2:H_x00e4_nvisningtillgallringsbeslutellerlagrum" minOccurs="0"/>
                <xsd:element ref="ns2:Sekretess" minOccurs="0"/>
                <xsd:element ref="ns2:Kanomfattasavs_x00e4_kerhetsskyddslag_x0028_1996_x003a_627_x0029_" minOccurs="0"/>
                <xsd:element ref="ns2:Metodf_x00f6_rl_x00e5_ngtidslagring" minOccurs="0"/>
                <xsd:element ref="ns2:F_x00f6_rvaring" minOccurs="0"/>
                <xsd:element ref="ns2:Placering" minOccurs="0"/>
                <xsd:element ref="ns2:Egnaanm_x00e4_rkningar" minOccurs="0"/>
                <xsd:element ref="ns2:Kommentarer" minOccurs="0"/>
                <xsd:element ref="ns1:_dlc_Exempt"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45" nillable="true" ma:displayName="Undanta från princip" ma:hidden="true" ma:internalName="_dlc_Exempt"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d563f3b-95ed-489d-9fbd-b3fb4b3614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6" nillable="true" ma:taxonomy="true" ma:internalName="lcf76f155ced4ddcb4097134ff3c332f" ma:taxonomyFieldName="MediaServiceImageTags" ma:displayName="Bildmarkeringar" ma:readOnly="false" ma:fieldId="{5cf76f15-5ced-4ddc-b409-7134ff3c332f}" ma:taxonomyMulti="true" ma:sspId="f56b5669-8d4c-4328-81e7-31ab7de9bcba"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Person" ma:index="22" nillable="true" ma:displayName="Person" ma:format="Dropdown" ma:list="UserInfo" ma:SharePointGroup="0" ma:internalName="Person">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LCPolicyLabelValue" ma:index="23" nillable="true" ma:displayName="Etikett" ma:description="Lagrar aktuellt värde för etiketten." ma:internalName="DLCPolicyLabelValue" ma:readOnly="true">
      <xsd:simpleType>
        <xsd:restriction base="dms:Note">
          <xsd:maxLength value="255"/>
        </xsd:restriction>
      </xsd:simpleType>
    </xsd:element>
    <xsd:element name="DLCPolicyLabelClientValue" ma:index="24" nillable="true" ma:displayName="Värde för klientetikett" ma:description="Lagrar det senast beräknade etikettvärdet på klienten." ma:hidden="true" ma:internalName="DLCPolicyLabelClientValue" ma:readOnly="false">
      <xsd:simpleType>
        <xsd:restriction base="dms:Note"/>
      </xsd:simpleType>
    </xsd:element>
    <xsd:element name="DLCPolicyLabelLock" ma:index="25" nillable="true" ma:displayName="Låst etikett" ma:description="Indikerar om etiketten bör uppdateras när objektegenskaper ändras." ma:hidden="true" ma:internalName="DLCPolicyLabelLock" ma:readOnly="false">
      <xsd:simpleType>
        <xsd:restriction base="dms:Text"/>
      </xsd:simpleType>
    </xsd:element>
    <xsd:element name="Godk_x00e4_nnare" ma:index="27" nillable="true" ma:displayName="Godkännare" ma:format="Dropdown" ma:list="UserInfo" ma:SharePointGroup="0" ma:internalName="Godk_x00e4_nnar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_x00e4_ttigheter" ma:index="28" nillable="true" ma:displayName="Rättigheter" ma:format="Dropdown" ma:internalName="R_x00e4_ttigheter">
      <xsd:simpleType>
        <xsd:union memberTypes="dms:Text">
          <xsd:simpleType>
            <xsd:restriction base="dms:Choice">
              <xsd:enumeration value="Royaltyfritt"/>
              <xsd:enumeration value="Hanterade rättigheter"/>
              <xsd:enumeration value="Rättvis användning"/>
            </xsd:restriction>
          </xsd:simpleType>
        </xsd:union>
      </xsd:simpleType>
    </xsd:element>
    <xsd:element name="Anteckningar" ma:index="29" nillable="true" ma:displayName="Anteckningar" ma:format="Dropdown" ma:internalName="Anteckningar">
      <xsd:simpleType>
        <xsd:restriction base="dms:Note">
          <xsd:maxLength value="255"/>
        </xsd:restriction>
      </xsd:simpleType>
    </xsd:element>
    <xsd:element name="Omr_x00e5_de" ma:index="30" nillable="true" ma:displayName="Område" ma:format="Dropdown" ma:internalName="Omr_x00e5_de">
      <xsd:complexType>
        <xsd:complexContent>
          <xsd:extension base="dms:MultiChoice">
            <xsd:sequence>
              <xsd:element name="Value" maxOccurs="unbounded" minOccurs="0" nillable="true">
                <xsd:simpleType>
                  <xsd:restriction base="dms:Choice">
                    <xsd:enumeration value="WU"/>
                    <xsd:enumeration value="CT"/>
                    <xsd:enumeration value="NR"/>
                    <xsd:enumeration value="Marknad"/>
                    <xsd:enumeration value="IT"/>
                    <xsd:enumeration value="Ekonomi"/>
                    <xsd:enumeration value="Admin"/>
                    <xsd:enumeration value="Ledning"/>
                    <xsd:enumeration value="Statistik"/>
                  </xsd:restriction>
                </xsd:simpleType>
              </xsd:element>
            </xsd:sequence>
          </xsd:extension>
        </xsd:complexContent>
      </xsd:complexType>
    </xsd:element>
    <xsd:element name="Verksamhetsomr_x00e5_de" ma:index="31" nillable="true" ma:displayName="Verksamhetsområde " ma:description="Sara Jacobson(59mn):&#10;0. Politisk styrning används endast vid behov.&#10;&#10;Sara Jacobson(59mn):&#10;Alla processgrupper under 1. Verksamhetsstyrning är obligatoriska i redovisningsplanen. Om en processgrupp inte är aktuell hos myndigheten, anges &quot;Används ej&quot; vid processgruppen." ma:format="Dropdown" ma:internalName="Verksamhetsomr_x00e5_de">
      <xsd:simpleType>
        <xsd:restriction base="dms:Choice">
          <xsd:enumeration value="Politisk styrning"/>
          <xsd:enumeration value="Verksamhetsstyrning"/>
        </xsd:restriction>
      </xsd:simpleType>
    </xsd:element>
    <xsd:element name="Process" ma:index="32" nillable="true" ma:displayName="Process" ma:description="Sara Jacobson(59mn):&#10;Vid behov kan processer delas in i delprocesser. I så fall läggs en kolumn för delprocess till efter denna kolumn." ma:format="Dropdown" ma:internalName="Process">
      <xsd:simpleType>
        <xsd:restriction base="dms:Text">
          <xsd:maxLength value="255"/>
        </xsd:restriction>
      </xsd:simpleType>
    </xsd:element>
    <xsd:element name="Tidsperiodf_x00f6_rprocessellerprocessgrupp" ma:index="33" nillable="true" ma:displayName="Tidsperiod för process eller processgrupp" ma:description="Sara Jacobson(59mn):&#10;Startdatum  för process eller processgrupp är tidigast det år då myndigheten började redovisa sin information enligt VIR. Om processen är avslutad anges ett tidsintervall, men om den fortfarande används anges endast datumet då den togs i bruk." ma:format="DateOnly" ma:internalName="Tidsperiodf_x00f6_rprocessellerprocessgrupp">
      <xsd:simpleType>
        <xsd:restriction base="dms:DateTime"/>
      </xsd:simpleType>
    </xsd:element>
    <xsd:element name="Processbeskrivning" ma:index="34" nillable="true" ma:displayName="Processbeskrivning " ma:description="Sara Jacobson(59mn):&#10;Kort beskrivning av processen i text eller bild/processkarta. Inte obligatorisk" ma:format="Dropdown" ma:internalName="Processbeskrivning">
      <xsd:simpleType>
        <xsd:restriction base="dms:Text">
          <xsd:maxLength value="255"/>
        </xsd:restriction>
      </xsd:simpleType>
    </xsd:element>
    <xsd:element name="Registrering" ma:index="35" nillable="true" ma:displayName="Registrering" ma:format="Dropdown" ma:internalName="Registrering">
      <xsd:simpleType>
        <xsd:restriction base="dms:Choice">
          <xsd:enumeration value="Ja"/>
          <xsd:enumeration value="Nej"/>
          <xsd:enumeration value="I deariet"/>
        </xsd:restriction>
      </xsd:simpleType>
    </xsd:element>
    <xsd:element name="Bevarande_x002f_gallringaa" ma:index="36" nillable="true" ma:displayName="Bevarande/gallringaa" ma:description="Sara Jacobson(59mn):&#10;Om handlings-/informationstypen ska gallras anges gallringsfristen, dvs den tid som ska ha förflutit innan den kan gallras. &#10;&#10;Ska handlings-/informationstypen bevaras; anges &quot;Bevaras&quot;. " ma:format="Dropdown" ma:internalName="Bevarande_x002f_gallringaa">
      <xsd:simpleType>
        <xsd:restriction base="dms:Choice">
          <xsd:enumeration value="Bevaras"/>
          <xsd:enumeration value="Vid inaktuallitet"/>
          <xsd:enumeration value="2 år"/>
          <xsd:enumeration value="Rensas vid inaktuallitet"/>
          <xsd:enumeration value="10 år"/>
          <xsd:enumeration value="2 år efter att de upphört att gälla"/>
          <xsd:enumeration value="2 år om fakturan specificerar innehållet, annars 10 år."/>
          <xsd:enumeration value="Vid  inaktualitet"/>
          <xsd:enumeration value="10 år efter det att fullmakten upphört att gälla"/>
          <xsd:enumeration value="10 år efter garantitidens"/>
        </xsd:restriction>
      </xsd:simpleType>
    </xsd:element>
    <xsd:element name="H_x00e4_nvisningtillgallringsbeslutellerlagrum" ma:index="37" nillable="true" ma:displayName="Hänvisning till gallringsbeslut eller lagrum " ma:description="Sara Jacobson(59mn):&#10;Hänvisning  till bevarande- och gallringsplan, gallringsbeslut eller lagrum ska ske oavsett om handlingen ska bevaras eller gallras. &#10;&#10;Hänvisning till landstingsarkviets generella BG-planer anges på följande sätt; Förskriftsnummer, Namn och Versionsnummer.&#10;&#10;För handlingar som inte finns upptagna i någon BG-plan, och som därmed ska bevaras, anges; ”Hänvisning till beslut/plan saknas”. &#10;&#10;Vill myndigheten gallra handlings-/informationstypen och gallringsbeslut saknas, kontakta landstingsarkivet." ma:format="Dropdown" ma:internalName="H_x00e4_nvisningtillgallringsbeslutellerlagrum">
      <xsd:simpleType>
        <xsd:restriction base="dms:Note">
          <xsd:maxLength value="255"/>
        </xsd:restriction>
      </xsd:simpleType>
    </xsd:element>
    <xsd:element name="Sekretess" ma:index="38" nillable="true" ma:displayName="Sekretess" ma:description="Sara Jacobson(59mn):&#10;Sekretessprövning ska alltid göras vid varje begäran om utlämnande av allmän handling. Om  handlings-/informationstypen vanligen omfattas av en viss sekretessparagraf, ange denna. " ma:format="Dropdown" ma:internalName="Sekretess">
      <xsd:simpleType>
        <xsd:restriction base="dms:Note">
          <xsd:maxLength value="255"/>
        </xsd:restriction>
      </xsd:simpleType>
    </xsd:element>
    <xsd:element name="Kanomfattasavs_x00e4_kerhetsskyddslag_x0028_1996_x003a_627_x0029_" ma:index="39" nillable="true" ma:displayName="Kan omfattas av säkerhetsskyddslag (1996:627)" ma:default="1" ma:format="Dropdown" ma:internalName="Kanomfattasavs_x00e4_kerhetsskyddslag_x0028_1996_x003a_627_x0029_">
      <xsd:simpleType>
        <xsd:restriction base="dms:Boolean"/>
      </xsd:simpleType>
    </xsd:element>
    <xsd:element name="Metodf_x00f6_rl_x00e5_ngtidslagring" ma:index="40" nillable="true" ma:displayName="Metod för långtidslagring" ma:description="Sara Jacobson(59mn):&#10;Här anges hur handlingstypen/informationstypen ska lagras på lång sikt, dvs. när den lämnats över för slutarkivering hos landstingsarkivet. &#10;Ange Analogt/Digitalt.&#10;&#10;Används endast om informationen ska bevaras." ma:format="Dropdown" ma:internalName="Metodf_x00f6_rl_x00e5_ngtidslagring">
      <xsd:simpleType>
        <xsd:restriction base="dms:Choice">
          <xsd:enumeration value="Analogt"/>
          <xsd:enumeration value="Digitalt"/>
          <xsd:enumeration value="Digitalt/Analogt"/>
        </xsd:restriction>
      </xsd:simpleType>
    </xsd:element>
    <xsd:element name="F_x00f6_rvaring" ma:index="41" nillable="true" ma:displayName="Förvaring" ma:description="Sara Jacobson(59mn):&#10;Här anges hur handlings-/informationstypen förvaras hos myndigheten. &#10;Om informationen är digital anges namnet på det system eller den nätverksplats (t.ex. G-katalogen) där den finns.&#10;Om handlings-/informationstypen är analog anges t.ex. pärm, arkivbox, mapp." ma:format="Dropdown" ma:internalName="F_x00f6_rvaring">
      <xsd:simpleType>
        <xsd:restriction base="dms:Choice">
          <xsd:enumeration value="Cognos (siffror)/Stratsys (text)"/>
          <xsd:enumeration value="Val 2G-katalog arkivbox Pärm (3 senaste åren)"/>
          <xsd:enumeration value="Arkivbox Pärm (3 senaste åren) Congs (siffror)/ stratsys(text)"/>
        </xsd:restriction>
      </xsd:simpleType>
    </xsd:element>
    <xsd:element name="Placering" ma:index="42" nillable="true" ma:displayName="Placering" ma:description="Sara Jacobson(59mn):&#10;Fysisk placering hos myndigheten, t.ex. närarkiv, arkivskåp i tjänsterum X. &#10;Gäller endast analoga handlingar." ma:format="Dropdown" ma:internalName="Placering">
      <xsd:simpleType>
        <xsd:restriction base="dms:Choice">
          <xsd:enumeration value="Arkivskåp i närarkiv Låsbart skåp"/>
          <xsd:enumeration value="Närarkiv"/>
          <xsd:enumeration value="Låsbart skåp"/>
        </xsd:restriction>
      </xsd:simpleType>
    </xsd:element>
    <xsd:element name="Egnaanm_x00e4_rkningar" ma:index="43" nillable="true" ma:displayName="Egna anmärkningar" ma:description="Sara Jacobson(59mn):&#10;Här anges exempelvis vilken avdelning/enhet inom myndigheten/verksamheten som ansvarar för informationen. v" ma:format="Dropdown" ma:internalName="Egnaanm_x00e4_rkningar">
      <xsd:simpleType>
        <xsd:restriction base="dms:Note">
          <xsd:maxLength value="255"/>
        </xsd:restriction>
      </xsd:simpleType>
    </xsd:element>
    <xsd:element name="Kommentarer" ma:index="44" nillable="true" ma:displayName="Kommentarer" ma:format="Dropdown" ma:internalName="Kommentarer">
      <xsd:simpleType>
        <xsd:restriction base="dms:Note">
          <xsd:maxLength value="255"/>
        </xsd:restriction>
      </xsd:simpleType>
    </xsd:element>
    <xsd:element name="MediaServiceBillingMetadata" ma:index="46" nillable="true" ma:displayName="MediaServiceBillingMetadata" ma:hidden="true" ma:internalName="MediaServiceBillingMetadata" ma:readOnly="true">
      <xsd:simpleType>
        <xsd:restriction base="dms:Note"/>
      </xsd:simpleType>
    </xsd:element>
    <xsd:element name="MediaServiceLocation" ma:index="47"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6fd501f-eb86-4a4f-b893-65d47acddd60" elementFormDefault="qualified">
    <xsd:import namespace="http://schemas.microsoft.com/office/2006/documentManagement/types"/>
    <xsd:import namespace="http://schemas.microsoft.com/office/infopath/2007/PartnerControls"/>
    <xsd:element name="SharedWithUsers" ma:index="13"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lat med information" ma:internalName="SharedWithDetails" ma:readOnly="true">
      <xsd:simpleType>
        <xsd:restriction base="dms:Note">
          <xsd:maxLength value="255"/>
        </xsd:restriction>
      </xsd:simpleType>
    </xsd:element>
    <xsd:element name="TaxCatchAll" ma:index="17" nillable="true" ma:displayName="Taxonomy Catch All Column" ma:hidden="true" ma:list="{2e1df9a2-d249-47a2-bfae-5440459fb4a8}" ma:internalName="TaxCatchAll" ma:showField="CatchAllData" ma:web="26fd501f-eb86-4a4f-b893-65d47acddd6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26" nillable="true" ma:displayName="Status" ma:default="Ej påbörjad" ma:internalName="_Status">
      <xsd:simpleType>
        <xsd:union memberTypes="dms:Text">
          <xsd:simpleType>
            <xsd:restriction base="dms:Choice">
              <xsd:enumeration value="Ej påbörjad"/>
              <xsd:enumeration value="Utkast"/>
              <xsd:enumeration value="Granskad"/>
              <xsd:enumeration value="Schemalagd"/>
              <xsd:enumeration value="Publicerad"/>
              <xsd:enumeration value="Slutgiltig"/>
              <xsd:enumeration value="Förfallen"/>
            </xsd:restriction>
          </xsd:simpleType>
        </xsd:un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p:Policy xmlns:p="office.server.policy" id="" local="true">
  <p:Name>dokument</p:Name>
  <p:Description/>
  <p:Statement/>
  <p:PolicyItems>
    <p:PolicyItem featureId="Microsoft.Office.RecordsManagement.PolicyFeatures.PolicyLabel" staticId="0x010100A661A4716C01084D92E94A52D364342F|801092262" UniqueId="822f88b5-5969-44fe-ba03-f372546ddec7">
      <p:Name>Etiketter</p:Name>
      <p:Description>Genererar etiketter som kan infogas i Microsoft Office-dokument för att se till att dokumentegenskaper och annan viktig information inkluderas när dokument skrivs ut. Etiketter kan också användas för att söka efter dokument.</p:Description>
      <p:CustomData>
        <label>
          <segment type="metadata">_UIVersionString</segment>
        </label>
      </p:CustomData>
    </p:PolicyItem>
  </p:PolicyItems>
</p:Policy>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Kanomfattasavs_x00e4_kerhetsskyddslag_x0028_1996_x003a_627_x0029_ xmlns="2d563f3b-95ed-489d-9fbd-b3fb4b361442">true</Kanomfattasavs_x00e4_kerhetsskyddslag_x0028_1996_x003a_627_x0029_>
    <DLCPolicyLabelValue xmlns="2d563f3b-95ed-489d-9fbd-b3fb4b361442">0.3</DLCPolicyLabelValue>
    <DLCPolicyLabelLock xmlns="2d563f3b-95ed-489d-9fbd-b3fb4b361442" xsi:nil="true"/>
    <Sekretess xmlns="2d563f3b-95ed-489d-9fbd-b3fb4b361442" xsi:nil="true"/>
    <TaxCatchAll xmlns="26fd501f-eb86-4a4f-b893-65d47acddd60" xsi:nil="true"/>
    <R_x00e4_ttigheter xmlns="2d563f3b-95ed-489d-9fbd-b3fb4b361442" xsi:nil="true"/>
    <Godk_x00e4_nnare xmlns="2d563f3b-95ed-489d-9fbd-b3fb4b361442">
      <UserInfo>
        <DisplayName/>
        <AccountId xsi:nil="true"/>
        <AccountType/>
      </UserInfo>
    </Godk_x00e4_nnare>
    <Kommentarer xmlns="2d563f3b-95ed-489d-9fbd-b3fb4b361442" xsi:nil="true"/>
    <_Status xmlns="http://schemas.microsoft.com/sharepoint/v3/fields">Ej påbörjad</_Status>
    <Registrering xmlns="2d563f3b-95ed-489d-9fbd-b3fb4b361442" xsi:nil="true"/>
    <H_x00e4_nvisningtillgallringsbeslutellerlagrum xmlns="2d563f3b-95ed-489d-9fbd-b3fb4b361442" xsi:nil="true"/>
    <F_x00f6_rvaring xmlns="2d563f3b-95ed-489d-9fbd-b3fb4b361442" xsi:nil="true"/>
    <lcf76f155ced4ddcb4097134ff3c332f xmlns="2d563f3b-95ed-489d-9fbd-b3fb4b361442">
      <Terms xmlns="http://schemas.microsoft.com/office/infopath/2007/PartnerControls"/>
    </lcf76f155ced4ddcb4097134ff3c332f>
    <Person xmlns="2d563f3b-95ed-489d-9fbd-b3fb4b361442">
      <UserInfo>
        <DisplayName/>
        <AccountId xsi:nil="true"/>
        <AccountType/>
      </UserInfo>
    </Person>
    <Process xmlns="2d563f3b-95ed-489d-9fbd-b3fb4b361442" xsi:nil="true"/>
    <Bevarande_x002f_gallringaa xmlns="2d563f3b-95ed-489d-9fbd-b3fb4b361442" xsi:nil="true"/>
    <Metodf_x00f6_rl_x00e5_ngtidslagring xmlns="2d563f3b-95ed-489d-9fbd-b3fb4b361442" xsi:nil="true"/>
    <Processbeskrivning xmlns="2d563f3b-95ed-489d-9fbd-b3fb4b361442" xsi:nil="true"/>
    <Placering xmlns="2d563f3b-95ed-489d-9fbd-b3fb4b361442" xsi:nil="true"/>
    <DLCPolicyLabelClientValue xmlns="2d563f3b-95ed-489d-9fbd-b3fb4b361442" xsi:nil="true"/>
    <Anteckningar xmlns="2d563f3b-95ed-489d-9fbd-b3fb4b361442" xsi:nil="true"/>
    <Egnaanm_x00e4_rkningar xmlns="2d563f3b-95ed-489d-9fbd-b3fb4b361442" xsi:nil="true"/>
    <Verksamhetsomr_x00e5_de xmlns="2d563f3b-95ed-489d-9fbd-b3fb4b361442" xsi:nil="true"/>
    <Tidsperiodf_x00f6_rprocessellerprocessgrupp xmlns="2d563f3b-95ed-489d-9fbd-b3fb4b361442" xsi:nil="true"/>
    <Omr_x00e5_de xmlns="2d563f3b-95ed-489d-9fbd-b3fb4b361442" xsi:nil="true"/>
  </documentManagement>
</p:properties>
</file>

<file path=customXml/item5.xml><?xml version="1.0" encoding="utf-8"?>
<?mso-contentType ?>
<PolicyDirtyBag xmlns="microsoft.office.server.policy.changes">
  <Microsoft.Office.RecordsManagement.PolicyFeatures.PolicyLabel op="Change"/>
</PolicyDirtyBag>
</file>

<file path=customXml/itemProps1.xml><?xml version="1.0" encoding="utf-8"?>
<ds:datastoreItem xmlns:ds="http://schemas.openxmlformats.org/officeDocument/2006/customXml" ds:itemID="{92D17F18-E5A8-4180-921C-F8F32077844B}">
  <ds:schemaRefs>
    <ds:schemaRef ds:uri="26fd501f-eb86-4a4f-b893-65d47acddd60"/>
    <ds:schemaRef ds:uri="2d563f3b-95ed-489d-9fbd-b3fb4b36144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microsoft.com/sharepoint/v3/field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2A4EA86-EC9A-4575-B922-A68058F3FC0C}">
  <ds:schemaRefs>
    <ds:schemaRef ds:uri="office.server.policy"/>
  </ds:schemaRefs>
</ds:datastoreItem>
</file>

<file path=customXml/itemProps3.xml><?xml version="1.0" encoding="utf-8"?>
<ds:datastoreItem xmlns:ds="http://schemas.openxmlformats.org/officeDocument/2006/customXml" ds:itemID="{FA861E33-39B8-41AF-BE6A-818978DA1F83}">
  <ds:schemaRefs>
    <ds:schemaRef ds:uri="http://schemas.microsoft.com/sharepoint/v3/contenttype/forms"/>
  </ds:schemaRefs>
</ds:datastoreItem>
</file>

<file path=customXml/itemProps4.xml><?xml version="1.0" encoding="utf-8"?>
<ds:datastoreItem xmlns:ds="http://schemas.openxmlformats.org/officeDocument/2006/customXml" ds:itemID="{CEAC77B1-D30D-430C-BA72-6F2B8FE8919B}">
  <ds:schemaRefs>
    <ds:schemaRef ds:uri="26fd501f-eb86-4a4f-b893-65d47acddd60"/>
    <ds:schemaRef ds:uri="2d563f3b-95ed-489d-9fbd-b3fb4b36144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microsoft.com/sharepoint/v3/fields"/>
    <ds:schemaRef ds:uri="http://schemas.openxmlformats.org/package/2006/metadata/core-properties"/>
    <ds:schemaRef ds:uri="http://www.w3.org/XML/1998/namespace"/>
  </ds:schemaRefs>
</ds:datastoreItem>
</file>

<file path=customXml/itemProps5.xml><?xml version="1.0" encoding="utf-8"?>
<ds:datastoreItem xmlns:ds="http://schemas.openxmlformats.org/officeDocument/2006/customXml" ds:itemID="{B2C81398-EAF3-4544-BE53-B7112B905E92}">
  <ds:schemaRefs>
    <ds:schemaRef ds:uri="microsoft.office.server.policy.change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7</Slides>
  <Notes>7</Notes>
  <HiddenSlides>0</HiddenSlide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Alina Lindgardh</dc:creator>
  <cp:revision>1</cp:revision>
  <dcterms:created xsi:type="dcterms:W3CDTF">2025-01-09T14:37:27Z</dcterms:created>
  <dcterms:modified xsi:type="dcterms:W3CDTF">2026-06-16T10:22:16Z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0x010100A661A4716C01084D92E94A52D364342F</vt:lpwstr>
  </property>
  <property fmtid="{D5CDD505-2E9C-101B-9397-08002B2CF9AE}" pid="3" name="MediaServiceImageTags">
    <vt:lpwstr/>
  </property>
</Properties>
</file>